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FB9FA-E9E8-5EB5-E2C8-73AF158CC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AF064-4533-7EB0-E30D-C91617A6D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D33D1-0C62-01C4-836F-FAAC1BD3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3D35-9467-C023-4596-DBFDA2D1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78DB-FDFE-1294-B18B-4B370F1B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2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3580-6E02-01C2-1C74-48D80B8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7F287-E3F5-1D4E-E8CB-5DBDB0AAF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167BF-4993-91A1-4413-AA95DC17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1CD6-4C4A-7E36-70B2-9ABC58DD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3A8E9-7F39-2BD9-E425-93786577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3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A97147-61BE-7E99-9A27-0FF8BAF7A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37984-B5AB-DDEF-B9E6-3CB13AE5F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DBD5-AF36-93B3-D916-385F4F39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CD05-E9AB-D38A-A220-8B473491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E108-3BE2-CE4E-6C4F-831C7F13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1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9E45-8AC2-3509-746D-779A746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1A26-074F-B903-6849-AA18898A8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4051-1D2C-21A1-C079-81ACB07E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A9EF-381C-B696-76F4-8043E1A6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F61B-D4FD-25E3-9540-EA180FAA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2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998B-EAEF-369F-EE4F-32540204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B9027-A467-2E01-59D8-77310EFFF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CDF31-95AE-46AC-26FA-8CEC7058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2733-3ED4-C2F8-831A-2953DC9D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87ADB-4063-0A9A-646E-1B9D97D5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6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172C-416E-1574-F116-83A73913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0EFA-3C1A-F406-3D3D-1E5F92456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EBDE6-3195-423C-E08A-E284CDCF4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128DC-F33F-3986-7F3D-8AA714E3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F5827-E00B-5B1B-F274-75472AA2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CAEDE-BEE2-1A08-50FE-680CE342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27E0-B4D4-D4C0-0424-626FE9A8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40838-230E-D847-2314-6095957D0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A8FCE-4D88-031C-A105-64B02CA41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82AC2-F665-CFBA-A62B-DCB9E529A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0BDA0-2E41-CE90-BBE7-969BC7CDE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EBBEE-DC14-8FF9-8C32-EFE41BAD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252BD-472D-94DD-7211-DFDAB088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FD94D-3613-9687-7B7E-74CD2426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7C08A-359E-C5CE-6B77-8CF3BA96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CC8100-1652-DE9F-12C8-E2E744BF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8E873-85F0-84F9-9F44-FFA29B45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39EC2-71B6-2703-1EB9-3FA70B90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5346C2-777F-0603-9D69-268AC376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803D8-A99B-42ED-EF22-78DE4D00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5266B-10F5-2752-EC84-69356630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6ABC-387B-14F6-5B9B-7F57FBEE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B933-6A70-9C0A-7E97-E378E39E9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EE46-2881-03DD-8856-82D906B77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9F5A-6C5F-DAA8-0D95-AD5E7539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44CF3-5000-5DE3-FD00-7D814A96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5C936-C566-B4A3-91D3-FA353306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75D6-ABC1-0884-D3B7-EDDC1F29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603A2-6435-2282-9885-A07A030A6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52EA-E55F-5ABF-C6F0-24EEAA808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28B17-E0D6-50EA-29B0-45F26EFE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82F69-BB3E-E3FD-8630-21094169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2C5CF-5131-5413-E92E-003622C1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8AF75-B97B-986F-B409-1FC2D979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109AB-B592-D879-73A9-1B9CBA7B6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44D7-6E19-0DB6-217F-FD75FD675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40A5C-51C5-E44A-8820-40DE5E0D3CCA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C5E1-EDC8-D967-9D9D-0672C5E9F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7481D-5FD5-23CB-6CFA-C4EB11E7B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EA79-D592-9B40-B23E-EC1BE42D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6E0010-AF15-580C-4387-44289A7E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889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Research Proposal Pitches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3456A3-5C47-358E-8814-6BD0445F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943"/>
            <a:ext cx="3331029" cy="4076020"/>
          </a:xfrm>
        </p:spPr>
        <p:txBody>
          <a:bodyPr/>
          <a:lstStyle/>
          <a:p>
            <a:r>
              <a:rPr lang="en-US" dirty="0"/>
              <a:t>Short pitches to class</a:t>
            </a:r>
          </a:p>
          <a:p>
            <a:endParaRPr lang="en-US" dirty="0"/>
          </a:p>
          <a:p>
            <a:r>
              <a:rPr lang="en-US" dirty="0"/>
              <a:t>Work with co-investigator to refine and expand your idea</a:t>
            </a:r>
          </a:p>
        </p:txBody>
      </p:sp>
      <p:pic>
        <p:nvPicPr>
          <p:cNvPr id="1026" name="Picture 2" descr="xkcd: Space Mission Hearing">
            <a:extLst>
              <a:ext uri="{FF2B5EF4-FFF2-40B4-BE49-F238E27FC236}">
                <a16:creationId xmlns:a16="http://schemas.microsoft.com/office/drawing/2014/main" id="{5BF8B2B2-A37A-B2F0-E0D2-E7FDFD5E0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5625"/>
            <a:ext cx="7445828" cy="360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0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3B39-7BA1-9077-BC0C-6A749BE2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2" y="212725"/>
            <a:ext cx="10515600" cy="1017361"/>
          </a:xfrm>
        </p:spPr>
        <p:txBody>
          <a:bodyPr>
            <a:normAutofit/>
          </a:bodyPr>
          <a:lstStyle/>
          <a:p>
            <a:r>
              <a:rPr lang="en-US" sz="4000" dirty="0"/>
              <a:t>Proposal pitches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A8D1-512B-861B-11D3-64050666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718277"/>
          </a:xfrm>
        </p:spPr>
        <p:txBody>
          <a:bodyPr>
            <a:normAutofit/>
          </a:bodyPr>
          <a:lstStyle/>
          <a:p>
            <a:r>
              <a:rPr lang="en-US" dirty="0"/>
              <a:t>Order based on volunteering</a:t>
            </a:r>
          </a:p>
          <a:p>
            <a:endParaRPr lang="en-US" dirty="0"/>
          </a:p>
          <a:p>
            <a:r>
              <a:rPr lang="en-US" dirty="0"/>
              <a:t>Quick pitch– no slide set up</a:t>
            </a:r>
          </a:p>
          <a:p>
            <a:endParaRPr lang="en-US" dirty="0"/>
          </a:p>
          <a:p>
            <a:r>
              <a:rPr lang="en-US" dirty="0"/>
              <a:t>Set up a problem in biological engineering</a:t>
            </a:r>
          </a:p>
          <a:p>
            <a:r>
              <a:rPr lang="en-US" dirty="0"/>
              <a:t>What is your proposal to study/solve this problem?</a:t>
            </a:r>
          </a:p>
          <a:p>
            <a:r>
              <a:rPr lang="en-US" dirty="0"/>
              <a:t>What are a couple ways you will go about achieving this goal?</a:t>
            </a:r>
          </a:p>
          <a:p>
            <a:endParaRPr lang="en-US" dirty="0"/>
          </a:p>
          <a:p>
            <a:r>
              <a:rPr lang="en-US" dirty="0"/>
              <a:t>Questions from classmates and instructors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A0CE-6D88-395A-A34D-86FC04D3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3" y="15171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F60B-C31B-F9EC-D870-0BD660F3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282"/>
            <a:ext cx="10515600" cy="4771118"/>
          </a:xfrm>
        </p:spPr>
        <p:txBody>
          <a:bodyPr>
            <a:normAutofit/>
          </a:bodyPr>
          <a:lstStyle/>
          <a:p>
            <a:r>
              <a:rPr lang="en-US" dirty="0"/>
              <a:t>Refine your research question and change it if necessary</a:t>
            </a:r>
          </a:p>
          <a:p>
            <a:endParaRPr lang="en-US" dirty="0"/>
          </a:p>
          <a:p>
            <a:r>
              <a:rPr lang="en-US" dirty="0"/>
              <a:t>Complete the wiki questions for your homework during class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With additional time:</a:t>
            </a:r>
          </a:p>
        </p:txBody>
      </p:sp>
    </p:spTree>
    <p:extLst>
      <p:ext uri="{BB962C8B-B14F-4D97-AF65-F5344CB8AC3E}">
        <p14:creationId xmlns:p14="http://schemas.microsoft.com/office/powerpoint/2010/main" val="388975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C0A7-783D-0858-8DB7-7F2095D0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75771"/>
            <a:ext cx="10515600" cy="810532"/>
          </a:xfrm>
        </p:spPr>
        <p:txBody>
          <a:bodyPr>
            <a:normAutofit/>
          </a:bodyPr>
          <a:lstStyle/>
          <a:p>
            <a:r>
              <a:rPr lang="en-US" sz="4000" dirty="0"/>
              <a:t>With additional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2404-C0C0-2B0C-2128-305EB199C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368"/>
            <a:ext cx="10515600" cy="52718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Begin to think about the </a:t>
            </a:r>
            <a:r>
              <a:rPr lang="en-US" dirty="0">
                <a:solidFill>
                  <a:srgbClr val="0070C0"/>
                </a:solidFill>
              </a:rPr>
              <a:t>specific aims </a:t>
            </a:r>
            <a:r>
              <a:rPr lang="en-US" dirty="0"/>
              <a:t>of your project</a:t>
            </a:r>
          </a:p>
          <a:p>
            <a:pPr lvl="1"/>
            <a:r>
              <a:rPr lang="en-US" dirty="0"/>
              <a:t>Each project will have 2-3 specific aims</a:t>
            </a:r>
          </a:p>
          <a:p>
            <a:endParaRPr lang="en-US" dirty="0"/>
          </a:p>
          <a:p>
            <a:r>
              <a:rPr lang="en-US" u="sng" dirty="0"/>
              <a:t>Research question</a:t>
            </a:r>
            <a:r>
              <a:rPr lang="en-US" dirty="0"/>
              <a:t>: Your overall goal</a:t>
            </a:r>
          </a:p>
          <a:p>
            <a:endParaRPr lang="en-US" dirty="0"/>
          </a:p>
          <a:p>
            <a:r>
              <a:rPr lang="en-US" u="sng" dirty="0"/>
              <a:t>Specific aim</a:t>
            </a:r>
            <a:r>
              <a:rPr lang="en-US" dirty="0"/>
              <a:t>: A specific objective that allows you to make progress toward achieving your overall goal</a:t>
            </a:r>
          </a:p>
          <a:p>
            <a:endParaRPr lang="en-US" dirty="0"/>
          </a:p>
          <a:p>
            <a:r>
              <a:rPr lang="en-US" dirty="0"/>
              <a:t>Ideally, specific aims to come together to address your research question</a:t>
            </a:r>
          </a:p>
          <a:p>
            <a:endParaRPr lang="en-US" dirty="0"/>
          </a:p>
          <a:p>
            <a:r>
              <a:rPr lang="en-US" dirty="0"/>
              <a:t>Think about aims that are more than yes/no answers</a:t>
            </a:r>
          </a:p>
          <a:p>
            <a:pPr lvl="1"/>
            <a:r>
              <a:rPr lang="en-US" dirty="0"/>
              <a:t>Want an aim where you can still learn something and make progress if the experiments don’t turn out as you had anticipated</a:t>
            </a:r>
          </a:p>
        </p:txBody>
      </p:sp>
    </p:spTree>
    <p:extLst>
      <p:ext uri="{BB962C8B-B14F-4D97-AF65-F5344CB8AC3E}">
        <p14:creationId xmlns:p14="http://schemas.microsoft.com/office/powerpoint/2010/main" val="348101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8A00-2AB6-3F4D-9FD6-917E4471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365125"/>
            <a:ext cx="11221277" cy="1460500"/>
          </a:xfrm>
        </p:spPr>
        <p:txBody>
          <a:bodyPr>
            <a:noAutofit/>
          </a:bodyPr>
          <a:lstStyle/>
          <a:p>
            <a:r>
              <a:rPr lang="en-US" sz="3600" dirty="0"/>
              <a:t>Example:  Can the genetically engineered XKCD enzyme dephosphorylate tau to prevent the development of Alzheimer’s disease?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AC71-30DD-3D4B-A1A6-82B249AE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3625"/>
            <a:ext cx="10515600" cy="3503337"/>
          </a:xfrm>
        </p:spPr>
        <p:txBody>
          <a:bodyPr/>
          <a:lstStyle/>
          <a:p>
            <a:r>
              <a:rPr lang="en-US" dirty="0"/>
              <a:t>Specific Aim 1: Test </a:t>
            </a:r>
            <a:r>
              <a:rPr lang="en-US" dirty="0" err="1"/>
              <a:t>ex_XKCD</a:t>
            </a:r>
            <a:r>
              <a:rPr lang="en-US" dirty="0"/>
              <a:t> dephosphorylation activity </a:t>
            </a:r>
            <a:r>
              <a:rPr lang="en-US" i="1" dirty="0"/>
              <a:t>in vitro</a:t>
            </a:r>
          </a:p>
          <a:p>
            <a:endParaRPr lang="en-US" dirty="0"/>
          </a:p>
          <a:p>
            <a:r>
              <a:rPr lang="en-US" dirty="0"/>
              <a:t>Specific Aim 2: Optimize production and packaging of XKCD enzyme</a:t>
            </a:r>
          </a:p>
          <a:p>
            <a:endParaRPr lang="en-US" dirty="0"/>
          </a:p>
          <a:p>
            <a:r>
              <a:rPr lang="en-US" dirty="0"/>
              <a:t>Specific Aim 3: Test delivery and efficacy of XKCD </a:t>
            </a:r>
            <a:r>
              <a:rPr lang="en-US" i="1" dirty="0"/>
              <a:t>in vivo</a:t>
            </a:r>
            <a:r>
              <a:rPr lang="en-US" dirty="0"/>
              <a:t> using mouse model of AD  </a:t>
            </a:r>
          </a:p>
        </p:txBody>
      </p:sp>
    </p:spTree>
    <p:extLst>
      <p:ext uri="{BB962C8B-B14F-4D97-AF65-F5344CB8AC3E}">
        <p14:creationId xmlns:p14="http://schemas.microsoft.com/office/powerpoint/2010/main" val="218936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8B70-6ED2-0F51-044F-9F34F830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324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Good resource to get started…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5ABAA-B05F-068F-2B0A-67B66B444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113"/>
            <a:ext cx="10515600" cy="3901849"/>
          </a:xfrm>
        </p:spPr>
        <p:txBody>
          <a:bodyPr/>
          <a:lstStyle/>
          <a:p>
            <a:r>
              <a:rPr lang="en-US" dirty="0"/>
              <a:t>The NIH has a good description of how to approach specific aims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www.niaid.nih.gov</a:t>
            </a:r>
            <a:r>
              <a:rPr lang="en-US" dirty="0"/>
              <a:t>/grants-contracts/draft-specific-aims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6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266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Research Proposal Pitches</vt:lpstr>
      <vt:lpstr>Proposal pitches</vt:lpstr>
      <vt:lpstr>Next steps</vt:lpstr>
      <vt:lpstr>With additional time</vt:lpstr>
      <vt:lpstr>Example:  Can the genetically engineered XKCD enzyme dephosphorylate tau to prevent the development of Alzheimer’s disease?</vt:lpstr>
      <vt:lpstr>Good resource to get started…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Pitches</dc:title>
  <dc:creator>Becky Meyer</dc:creator>
  <cp:lastModifiedBy>Becky Meyer</cp:lastModifiedBy>
  <cp:revision>2</cp:revision>
  <dcterms:created xsi:type="dcterms:W3CDTF">2022-04-26T11:49:28Z</dcterms:created>
  <dcterms:modified xsi:type="dcterms:W3CDTF">2022-04-26T13:16:33Z</dcterms:modified>
</cp:coreProperties>
</file>