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2" d="100"/>
          <a:sy n="82" d="100"/>
        </p:scale>
        <p:origin x="-10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B019-C572-A94C-ABEC-B49A6E39B811}" type="datetimeFigureOut">
              <a:rPr lang="en-US" smtClean="0"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3185-0D39-BC4B-84A1-856B0D487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B019-C572-A94C-ABEC-B49A6E39B811}" type="datetimeFigureOut">
              <a:rPr lang="en-US" smtClean="0"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3185-0D39-BC4B-84A1-856B0D487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B019-C572-A94C-ABEC-B49A6E39B811}" type="datetimeFigureOut">
              <a:rPr lang="en-US" smtClean="0"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3185-0D39-BC4B-84A1-856B0D487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B019-C572-A94C-ABEC-B49A6E39B811}" type="datetimeFigureOut">
              <a:rPr lang="en-US" smtClean="0"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3185-0D39-BC4B-84A1-856B0D487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B019-C572-A94C-ABEC-B49A6E39B811}" type="datetimeFigureOut">
              <a:rPr lang="en-US" smtClean="0"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3185-0D39-BC4B-84A1-856B0D487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B019-C572-A94C-ABEC-B49A6E39B811}" type="datetimeFigureOut">
              <a:rPr lang="en-US" smtClean="0"/>
              <a:t>10/14/10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3185-0D39-BC4B-84A1-856B0D487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B019-C572-A94C-ABEC-B49A6E39B811}" type="datetimeFigureOut">
              <a:rPr lang="en-US" smtClean="0"/>
              <a:t>10/14/10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3185-0D39-BC4B-84A1-856B0D487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B019-C572-A94C-ABEC-B49A6E39B811}" type="datetimeFigureOut">
              <a:rPr lang="en-US" smtClean="0"/>
              <a:t>10/14/10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3185-0D39-BC4B-84A1-856B0D487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B019-C572-A94C-ABEC-B49A6E39B811}" type="datetimeFigureOut">
              <a:rPr lang="en-US" smtClean="0"/>
              <a:t>10/14/10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3185-0D39-BC4B-84A1-856B0D487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B019-C572-A94C-ABEC-B49A6E39B811}" type="datetimeFigureOut">
              <a:rPr lang="en-US" smtClean="0"/>
              <a:t>10/14/10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3185-0D39-BC4B-84A1-856B0D487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B019-C572-A94C-ABEC-B49A6E39B811}" type="datetimeFigureOut">
              <a:rPr lang="en-US" smtClean="0"/>
              <a:t>10/14/10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3185-0D39-BC4B-84A1-856B0D487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DB019-C572-A94C-ABEC-B49A6E39B811}" type="datetimeFigureOut">
              <a:rPr lang="en-US" smtClean="0"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E3185-0D39-BC4B-84A1-856B0D4872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System Engineering	</a:t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M2D1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10.14.10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 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 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Macintosh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Natalie Kuldell</dc:creator>
  <cp:lastModifiedBy>Natalie Kuldell</cp:lastModifiedBy>
  <cp:revision>1</cp:revision>
  <dcterms:created xsi:type="dcterms:W3CDTF">2010-10-15T01:44:01Z</dcterms:created>
  <dcterms:modified xsi:type="dcterms:W3CDTF">2010-10-15T01:47:06Z</dcterms:modified>
</cp:coreProperties>
</file>