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notesSlides/notesSlide9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6" r:id="rId2"/>
    <p:sldId id="257" r:id="rId3"/>
    <p:sldId id="260" r:id="rId4"/>
    <p:sldId id="259" r:id="rId5"/>
    <p:sldId id="420" r:id="rId6"/>
    <p:sldId id="267" r:id="rId7"/>
    <p:sldId id="261" r:id="rId8"/>
    <p:sldId id="421" r:id="rId9"/>
    <p:sldId id="262" r:id="rId10"/>
    <p:sldId id="277" r:id="rId11"/>
    <p:sldId id="313" r:id="rId12"/>
    <p:sldId id="282" r:id="rId13"/>
    <p:sldId id="416" r:id="rId14"/>
    <p:sldId id="418" r:id="rId15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1"/>
    <p:restoredTop sz="71390" autoAdjust="0"/>
  </p:normalViewPr>
  <p:slideViewPr>
    <p:cSldViewPr snapToGrid="0" snapToObjects="1">
      <p:cViewPr varScale="1">
        <p:scale>
          <a:sx n="63" d="100"/>
          <a:sy n="63" d="100"/>
        </p:scale>
        <p:origin x="820" y="4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6" d="100"/>
        <a:sy n="20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DF165-B715-814E-A4BF-5EE029D782E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30D1A-E87B-FC48-B6EA-516806EC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14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5T18:24:30.974"/>
    </inkml:context>
    <inkml:brush xml:id="br0">
      <inkml:brushProperty name="height" value="0.053" units="cm"/>
      <inkml:brushProperty name="color" value="#FF0000"/>
    </inkml:brush>
  </inkml:definitions>
  <inkml:trace contextRef="#ctx0" brushRef="#br0">15121 8071 28962,'0'-7'-9831,"0"0"4560,0 5 4775,0-8 0,1 8 844,3-5 1,5 1 705,5-1 1,6-3-97,2 3 0,9 1 9,8-1 1,7 0-845,4-4 1122,-20 8 0,1 0-548,1-1 1,1-1-1,5 2 1,1 1 694,2-1 0,0-1-915,0-1 0,0 1 1,3 3-1,0 1-203,-2-2 0,1 0 0,-2 1 0,1 1-57,2 0 0,1 0 1,-1 0-1,1 0-44,-3 0 0,1 0 0,1 0 0,0 0-51,-3 0 0,-1 0 0,2 0 1,0 0-123,1 0 0,0 0 0,1 0 0,-1 0 0,0 0 0,0 0 0,1-1 0,-1 1 0,-2-2 0,0 0 0,1 1 0,0 0 0,1-3 0,0 1 0,-1 1 0,0 0 0,-1-2 0,-1 1 0,3 1 0,-1 2 0,-1-2 0,-1 0 0,1 0 0,0-1 0,2 1 0,-1 1 0,-2-1 0,-1 0 0,2 2 0,-1 0 0,-1 0 0,-1 0 0,0 0 0,-1 0 0,2 0 0,1 0 0,1 0 0,0 0 0,-1 0 0,0 0 0,-1 0 0,0 0 0,-3-1 0,0-1 0,0 0 0,-1 0 0,1 0 0,0 0 0,4 2 0,-1 0 0,-4-1 0,1-1 0,-1 0 0,1 0 0,-1 0 0,0 0 0,-2 0 0,1 0 0,3 1 0,0 1 0,0-2 0,0 0 0,-1 0 0,1 0 0,2 0 0,0 0 0,-2-2 0,0 1 0,4 1 0,0 0 0,2 0 0,1 1 0,2 1 0,0 0 0,-2 0 0,-1 0 0,-1 0 0,1 0 0,-2 0 0,0 0 0,-1 0 0,1 0 0,1 0 0,0 0 0,0 0 0,-2 0 0,-2 0 0,-1 0 0,-1 0 0,-1 0 0,0 0 0,0 0 0,-1 0 0,-1 0 0,2 0 0,-1 0 0,0 0 0,0 0 0,26 0 0,1 0 0,-1 0 0,0 0 0,-26 0 0,0 0 0,1 0 0,1 0 0,-1 0 0,0 0 0,0 0 0,1 0 0,-1 0 0,1 0 0,1 0 0,1 0 0,1 0 0,1 0 0,1 0 0,0 0 0,-3 0 0,0 0 0,-1 0 0,0 0 0,-2 0 0,-1 0 0,2 0 0,-1 0 0,-1 1 0,0 1 0,2 0 0,-1 0 0,23 1 0,-1-3 0,-5 0 0,1 0 0,0 4 0,1 0 0,-10-1 0,-5-3 0,-1 0 0,-3 0 0,0 0 0,-7 0 0,-3 0 0,-7 0 0,-7 0 0,-3 0 0,-6 0-1656,3 0 1,-7 1-2123,-1 3 3164,2 7 0,-9 5 1,4 5-1</inkml:trace>
  <inkml:trace contextRef="#ctx0" brushRef="#br0" timeOffset="1">22233 7826 18797,'-27'0'-1360,"1"0"0,5 0 1544,-1 0 1,6-1 412,2-3 1,2-2-853,1-4 0,5-1-282,3 0 0,1 0 446,2-4 1,0 4 271,0-4 0,0 4-273,0 0 1,5 1 412,2 3 0,7-2 62,4 2 0,7-3 21,4 0 1,7-1 59,7 0 0,5 1 201,9-1 1,-1 0-647,-26 6 0,0 0 0,2 1 0,-1 2 204,5 0 1,-1 0 0,-1 1 0,-1 1-102,2 0 0,1 0 1,-4 2-1,0 1-124,0 0 0,0 1 1,-1 1-1,1 0-133,3 2 0,1 1 1,-1 0-1,0 1 72,0 3 1,1 1 0,-2-1 0,0 0-7,-1 2 0,-2 0 0,2 2 0,-1 2-9,2 1 1,0 1-1,-3-1 1,0 0-1,1 0 0,0 1 0,-4-1 0,-1 1-27,0 1 1,0 0 0,-2 3 0,-2 0-189,-1 0 0,-1 2 0,-2-2 0,-1 0-213,14 26 0,-2 1 237,-17-23 0,-1 1 1,3 0-1,-1 1 29,-2 2 0,1 0 0,-1 0 1,0 0 102,-1 0 0,0 0 1,-1 0-1,1 1 0,0 1 0,-1 0 0,0-1 1,-2 0 11,1 2 1,0 1 0,-2-3-1,0 0 116,2 1 1,0 0 0,-4-2 0,-1 1 21,2-1 0,-1 0 1,-3 3-1,0 0 195,0 2 1,-1 1 0,0-3 0,-2 1-25,0 1 1,-1 0 0,-3-1 0,-2 0 65,-3 2 0,-2-1 0,2 1 0,-2-1-146,-2 0 0,0 0 0,1 1 0,1-1-293,-2 0 1,-1 1 0,2-1 0,0 0 192,-3 0 1,0 1 0,1 2 0,-1 1-174,-3 1 0,-1 1 0,1-2 0,0 0 62,0 1 0,-1 1 1,-1-3-1,0-1-222,0 2 0,-1 0 0,-2 2 1,-1 0 452,-2 4 0,-2-1 0,-1-3 0,0 0-411,-1 0 1,-2 0 0,1-2 0,0-1 440,0 1 0,0 0 1,0 1-1,0 0-32,0-1 0,0 0 1,3-3-1,-1-1-11,1-2 1,1 1 0,3-3 0,0 0 23,2-1 0,0 0 1,2-2-1,0 0 25,1 1 0,1-1 0,1-4 0,1-1-81,-8 25 1,0-10 271,8-5 0,1-1-831,2-2 1,3-5 994,4-2 0,-1-6-1234,4-2 0,1-4 356,3 2-1758,0-8 1496,0 2 1,5-3-686,2 5 1,7-4 1310,4 0 0,2 0 0,1 4 0</inkml:trace>
  <inkml:trace contextRef="#ctx0" brushRef="#br0" timeOffset="2">19472 12123 11724,'-5'6'1359,"2"3"-2256,-4-1 0,5-1 924,-2 3 1,3 0 301,1 8 1,-3-2 30,-1 2 0,1 2 1,3-2 0,0-2-248,0 2 1,3-5-29,1 1 1,0-3-382,0-4 0,-2-2 272,5-5 1,-4-2 317,0-6 1,3-5-170,1-11 1,-1-7-213,1-5 0,4-6 79,3 2 0,1-2-100,-5 6 1,2 0 50,2 0 1,3 4 230,4 0 1,-3 6-69,0 8 0,-2 4-124,2 7 1,1 5 17,-5 9 1,-3 6-87,-4 12 0,-1 2 201,1 5 0,1 0-74,-4 0 0,1 0 124,-2 0 1,0-1-530,4-3 1,-1 2 83,1-6 0,2-3-461,-2-7 0,3-7 373,0-4 1,5-3-120,-1-3 1,4-8 174,-4-7 1,4-6 485,-4-5 1,4 2 167,-4-2-272,0 6 0,-3-8 1,-1 4-1</inkml:trace>
  <inkml:trace contextRef="#ctx0" brushRef="#br0" timeOffset="3">20015 11984 11724,'0'-5'-43,"0"0"0,-1 13 321,-2 3 1,0 7-39,-4-1 1,4 3-226,-5 2 0,6-1 93,-1 0 0,1 4 35,2 0 0,0-1-190,0-6 1,5 1 245,2-5 0,3-5 88,0-5 1,2-9 107,2-6 0,-2-5 145,2-9 0,-2-3-366,-1-8 1,-5 2-228,-3-5 0,-1-1-260,-2-2 0,0 0 254,0 3 1,-6 7-1752,-5 7 1795,-4 3 1,-11 1 0,-2-1 0</inkml:trace>
  <inkml:trace contextRef="#ctx0" brushRef="#br0" timeOffset="4">20719 11856 14172,'-15'0'0,"3"2"311,-2 1 1,2 0-24,1 4 0,2 1-313,2 6 0,2-1-51,5 5 0,0 0 334,0 3 1,5 0-43,2 1 0,3-1-177,5 0 0,-4-4-366,4-3 26,-4-2 1,0-6 506,0-2 1,-1-14 106,1-8 1,1-8-216,2-9 0,-1-3-68,5-5 0,-4-3-575,4 0 1,-5 0 309,1 3 1,-2 6 299,-1 5 1,-4 5 925,0 6-421,-5 4-700,3 6 1,-5 15-192,0 7 1,0 3 144,0 0 1,0 1 146,0 3 1,0 1 250,0-5 1,1 4 23,3-4-221,2 1 0,4-6-416,1-2 1,1-2-166,2-5 1,-1-5 37,5-2 1,-1-7 1033,0-4 1,2 3 548,-5 0 1,0 0-797,-7 1 0,1 3 224,-5 4-40,1 5-114,-4-3 0,0 6-50,0 3 1,0 2-393,0 4 0,0 2-89,0 2 0,5 2-194,2 1 0,-1 2-120,1-4 0,0 2-114,4-2 1,-1 4-199,1-2 1,3-1-116,0-2 0,4-3 391,-4-4 0,5 1-1022,-1-4 1569,-2-1 1,8-8 0,-1-1 0</inkml:trace>
  <inkml:trace contextRef="#ctx0" brushRef="#br0" timeOffset="5">21391 11654 12738,'-11'0'-1067,"2"1"1110,2 3 1,1-3 118,2 2 1,3 3 309,-3 1-545,3 3 0,2 4 47,3 0 1,-2 4-108,5-4 0,1 5 12,2-1 1,1 2 245,0 2 0,-1-5-145,1 1 0,-4-5 2,0 1 1,0-7 238,4-3 0,0-3 397,-1-1 0,-3-6-200,0-4 1,1-7-1,2-8 1,0-6-1026,-3-4 1,1-1 468,-4 4 0,-2 0-293,-6 0 0,-3 3-270,-7 4 0,-2 1-1495,-6 10 2173,-4 0 1,-1 8-1,-5 1 1</inkml:trace>
  <inkml:trace contextRef="#ctx0" brushRef="#br0" timeOffset="6">21316 11601 10692,'16'6'-316,"-4"3"1,4-3-704,-2 5 0,3-4 713,4 0 1,1-1 548,-1 1 1,0 2-62,1-2 0,-1 3 182,0 1 0,1-1 15,-1 1 0,0 1-187,1 2 0,-5-1 257,1 5 1,-5-5-50,1 1 1,-5-2 36,-2-1 1,0-2 23,3-2-209,-4-2 0,3-6 263,-6-3 1,1-7 88,-4-6 1,0-5-543,0-3 0,0 2-105,0-6 1,-4 2-546,1-1 0,-1 2 422,4 4 0,0 1-370,0 0 0,1 0 246,3 4 1,2 1-36,4 6 1,2-2 208,3-2 0,0 5 127,3-1 1,3 5 228,0-2 0,2 0-55,5-4 1,-3 4 25,4 0 0,-6 0-41,2-4 1,-7 0-93,-4 1 1,-3-1-110,-4 0 1,-2 1-259,-5-1 0,-1 2 65,-3 1 0,-7 0-98,-6 5 1,-4-1 155,0 4 1,0 0 8,-1 0 0,2 5 492,3 2 0,-2 7-126,4 4 0,5 2 25,3 1 0,4 1-87,0-1 1,4 0-114,6 1 0,6-1-211,12 0 0,7 1-299,7-1 0,4 1 147,3 3 0,2 3 1,-21-12-1,0 0 1</inkml:trace>
  <inkml:trace contextRef="#ctx0" brushRef="#br0" timeOffset="7">19173 12827 15563,'-5'-11'-1783,"4"5"1900,-4 1-692,5 5 0,1 6 782,3 5 1,-2 4 223,6 7 0,0 4-293,6 2 1,-2 3 173,2 1 1,-2 4-360,-1-1 0,3 5 173,0-1 1,0 5-428,-3-1 1,0 1 223,-1-9 1,-4-4-428,-2-6 0,-3-4 248,-1-3 529,-5-7 0,-5-2 0,-7-3 0</inkml:trace>
  <inkml:trace contextRef="#ctx0" brushRef="#br0" timeOffset="8">19002 13253 13401,'-4'-6'-709,"2"2"1,-1 4 944,6 0 0,8 0-118,7 0 1,3 0-49,4 0 1,8-2 7,10-1 0,4-8 219,7-7 0,-26 7 0,0-2-55,1-1 1,-1-1-1,1-2 1,-2-1-201,-1-1 1,-2-2-1,16-20 265,-11-2 0,-8 4-609,-11 0 1,-4 5-31,-2-2 0,-8 4-105,-3 4 0,-7 2-213,-4 4 1,3 6-2,1 2 0,2 7 582,1 3 1,4 5 369,0 6 1,5 2 181,-2 8 0,3 5-220,1 3 0,0 3 288,0-3 1,1 4 29,3 0 0,2-2-25,4 2 1,4-5-123,1 5 1,4-5-240,-2 0 1,0-1-621,1-2 1,-2-5 258,2-6 0,-1-4 59,-3-6 0,-2-2 256,2-5 0,-2-10 22,-2-11 1,1-4-1059,0-4 1,-1 0 606,1-4 1,0 5-145,-1 6 0,1 0 47,0 4 160,-5 5 205,-2 9 1,-4 11 22,0 7 1,0 8 92,0 2 0,0 3 747,0 2 0,0 0-284,0 3 0,2-2-238,1 2 1,3-3-620,5-1 0,1 1 27,2-1 0,-1-4-408,5-3 0,3-2 131,4-2 506,0-4 0,6-1 0,2-5 0</inkml:trace>
  <inkml:trace contextRef="#ctx0" brushRef="#br0" timeOffset="9">20207 12720 16525,'-20'4'409,"2"-1"0,-2 7 526,2 0 0,0 2-110,0 6 1,-1 3-519,5 4 0,1 6-183,5 1 1,0 0-287,5 4 1,0-1 128,7-3 1,5 1-188,5-8 0,5 1-479,-1-8 0,-1-1 125,1-14 1,-2-1 332,2-5 0,2-4 163,-2-7 1,-3-3-183,-1-4 1,-2-2 18,-1-2 0,-2 2-303,-1-6 1,0 5 459,-5 0 0,0 1 41,-7 2 0,2 3 130,-5 0 1,3 9-646,-3-2 0,4 8-262,-5-1 514,6 3 1,-6 6 681,4 2 0,2 3-377,5 4 0,3-2-252,5 3 1,1-4-135,2 0 0,3 0-174,4-1 1,1 0 623,3-3 0,3-2 1,4-5-1</inkml:trace>
  <inkml:trace contextRef="#ctx0" brushRef="#br0" timeOffset="10">20527 12773 14589,'-9'-10'-1367,"2"-1"1,-5 4 962,5 0 0,4 0-499,0-4 1,2 0 1009,1 1 1,1 0 10,2 3 0,3-2 493,5 2 1,-2 1 510,-2-1-5,3 4 682,-9-6-47,9 8-996,-9-4 1,4 6-887,-5 3 1,0-2 262,0 5 0,0 0-222,0 4 1,3-1-94,1 1 1,-1 3-67,-3 1 1,0 2 150,0-2 0,1-1 144,3-4-888,-3 1 1181,4 0 1,-4-5-217,3-3 0,-2-4 79,5-6 0,-3-6-438,3-12 1,0-1 88,4-2 0,-1-3-135,1 2 0,1 0 198,2 0 1,-1 3 75,5 5 1,-2 4 508,2 3 0,2 7-203,-2 3 1,2 4-517,1 4 1,0 3 180,-4 7 1,2 3 200,-4 4 1,2 1-241,-2-1 1,2 0 41,-2 1 1,-1-5-324,-4 1 0,2-4-493,2 4 0,-2-5-652,3 1 1,-2-7 1447,1-3 0,2 2 0,6 0 0</inkml:trace>
  <inkml:trace contextRef="#ctx0" brushRef="#br0" timeOffset="11">21572 12347 15404,'0'-11'131,"0"1"1362,0 4-1140,0 1 1,0 6-36,0 3 0,1 2-330,3 4 1,1 6 38,2 1 0,2 4-94,-2 0 1,4 4-204,3 0 0,-2 3-525,2-3 0,-1 2 273,2-5 1,-4 0-1585,4-8 1904,-4 1 0,5-10 0,0 0 0</inkml:trace>
  <inkml:trace contextRef="#ctx0" brushRef="#br0" timeOffset="12">22031 12144 17797,'-11'5'915,"0"2"0,1 4-853,-1 3 1,-3 4 805,0 7 0,1 0-470,5 7 1,-1 0-74,2 10 0,2 0-341,2 7 0,1-2-172,2 2 1,0-4 267,0 2 0,0-2-294,0 1 1,4-7-232,0 0 1,0-5-131,0-2 1,-2-3-574,5-1 1,-4-8 439,0 2 1,2-12-309,-1 1 1,-1-6 1015,-3 2 0,11 0 0</inkml:trace>
  <inkml:trace contextRef="#ctx0" brushRef="#br0" timeOffset="13">22073 12646 9259,'-15'0'359,"3"0"826,-2 0-859,2 0 0,6-5-115,3-2 1,4-3-119,6 0 1,8-9 8,10-3 0,8-3-142,-1 0 1,4-1 121,-1-2 1,-1 0-286,1 6 0,-3 0 181,-3 8 0,-8 0-365,-7 7 164,-2 3 0,-6 10-110,-3 4 0,-10 6 536,-3 5 1,-3 4-162,2 0 0,-3 1 174,0-1 1,-1-2-72,5 6 0,3-7 71,-1 0 0,6-1-222,-2-3 0,3-3 37,1-1 1,5-3 44,2-4 1,7-2-188,4-5 0,8 0-493,6 0 0,3-8 61,7-3 205,-1-2 0,15-7 1,-1-3-1</inkml:trace>
  <inkml:trace contextRef="#ctx0" brushRef="#br0" timeOffset="14">23022 12390 11230,'2'-6'-1926,"1"2"2293,-2-2 0,4 0-234,-5-4 0,0 3 171,0-1 1,0 1-38,0-3 1,0-1 129,0 0 1,4-1-191,-1-2 0,1 1-137,-4-5 1,0 5 6,0-1 0,0 2-25,0 2 1,-1-1-246,-3 0 1,2 5 73,-5 3 0,-1 2 9,-2 1 0,-4 6 83,-1 4 0,0 6 47,1 5 0,2 5 109,-2 3 0,3 1-61,4 2 0,2-1-90,5-2 1,1 1 18,3-1 1,3-8 144,7-3 0,3-6-192,4-5 0,2-4 539,1-6 0,-1-9-112,2-9 1,-4-7-130,-3-7 0,1-1-335,-5-6 1,-4 5 123,-7-6 1,-2 8-522,-1-1 1,-6 3 304,-4 1 0,-7 6-883,-8 5 0,-2 4 394,-5 6 1,0 5-711,0 3 1325,0 2 0,0 5 1,0 2-1</inkml:trace>
  <inkml:trace contextRef="#ctx0" brushRef="#br0" timeOffset="15">23364 11697 11297,'-22'0'-368,"1"0"0,-4 4 275,0 3 1,-3 4 791,3 3 1,1-1-201,6 5 0,3 3-534,4 4 1,5 0 14,3-4 1,4 1-312,6-1 0,1 0 169,10 1 0,1 4 20,6 2 0,2 0-238,5 0 1,-1-3-18,-2 3 1,1-3-194,-1 4 0,-1-5 112,-3 5 1,-1-9-370,-10 1 833,-4-2 0,-6 3 0,-4-1 0</inkml:trace>
  <inkml:trace contextRef="#ctx0" brushRef="#br0" timeOffset="16">23225 12144 11366,'5'-17'482,"2"-1"0,2-5 422,2 6 1,4-4-169,3 0 0,4 1-228,2 2 1,4 3-1302,4 4 1,0 2 361,0 2 410,4-3 1,-7 9 0,2-4 0</inkml:trace>
  <inkml:trace contextRef="#ctx0" brushRef="#br0" timeOffset="17">19706 13733 16406,'0'-11'638,"-1"2"-1017,-3 2 1,3-3-1,-2 3 0,-2-2 130,1-2 1,1 0 318,3 1 0,-1-1 116,-3 0 1,3 1 36,-3-1 1,2 2 74,-2 2-412,3-3-367,-8 9 1,3-3 488,-5 8 1,2 7 474,2 6 1,-3 3-136,3 2 0,-3-1-22,0 0 0,3 1-47,0-1 1,4-1-43,0-2 1,1 1 109,2-5 0,5 0-87,2-3 0,9 0-488,5-1 1,5-4-22,6-2 1,4 1-30,-1-2 1,4 4-107,-3-3 0,3 3 53,-3-4 1,-5 6-62,-2-2 0,-7 2-278,0 2 0,-6 1 392,-5 2 0,-5 3 528,-3 4 0,-3 0 67,-3 1 1,-4-1 171,-7 0 1,-2-1 370,-2-2 0,-5 1-248,1-5 0,-1-3-340,1-4 0,1-5-271,0 2 1,-1-4-501,1-4 1,5-3 310,1-7 0,-1-2 0,-1-6 0</inkml:trace>
  <inkml:trace contextRef="#ctx0" brushRef="#br0" timeOffset="18">20090 13573 15330,'-17'0'-713,"2"0"503,4 0 0,1 1 889,-1 3 0,4 2 338,0 4 0,3 5-617,-3-1 1,5 5-304,-2-1 0,4 3-136,4 4 1,5-1-12,5 4 0,5-4-118,-1 1 0,4 1-205,2-2 1,-1 1 3,2-3 1,-2-5-481,2 1 0,-2-4 74,2 4 1,-3-8-111,0 0 1,-5-6 351,1-1 0,-5-3-133,1-3 1023,3-3 0,-5-14 0,3-3 0</inkml:trace>
  <inkml:trace contextRef="#ctx0" brushRef="#br0" timeOffset="19">20421 13722 11592,'0'6'118,"0"4"1,0-4 54,0 4 0,0 2 79,0 2 1,3-1-521,1 5 1,3-1 7,-4 1 0,4 2 26,-3-2 1,3-2-27,-3 2 0,3-5 197,-4 1 0,6-7 0,-3-2 0</inkml:trace>
  <inkml:trace contextRef="#ctx0" brushRef="#br0" timeOffset="20">20346 13530 11625,'-11'-21'-830,"4"6"171,0 4-921,5 0 1775,-3 10-291,5-3 0,6 4-181,5 0 0,0 1 383,7 2-136,0-2 1,3 9 0,1-4 0</inkml:trace>
  <inkml:trace contextRef="#ctx0" brushRef="#br0" timeOffset="21">20751 13488 11684,'-6'0'205,"-3"0"-121,2 0 1,-3 8 479,-1 3 1,-4 7-303,-3-1 0,-1 8-199,2 4 1,0 1 59,3 2 1,5 0 46,-1 0 1,6 3-40,1-3 1,3 1-221,3-8 1,4-5 26,8-6 0,-4-3-185,4-4 0,-4-4 485,0-6 0,1-9 601,2-9 1,-1-9-646,5-5 0,-5-7 55,1-1 1,-2-3-774,-1-3 0,-2-6 50,-2 5 0,-2-3-317,-5 7 1,-1 0 317,-3 3 1,-5 3-601,-5 4 0,-1 11 342,5 15 209,-1 4 1,2 8 501,2 5 0,2 6-152,5 12 0,0 2 792,0 5 0,0 4-152,0-1 1,5 1 118,2-4 1,3 0-120,5 0 1,-2 3-45,4 1 0,-2-5-254,2-6 0,1-8-153,3-2 0,1-5 398,-1-3 1,-1-8 51,-2-10 1,1-5 11,-5-9 0,4-2-311,-4-5 0,-3 0-329,-4 0 0,-5 3-79,2 1 1,-3 0-469,-1-4 1,-1 5 343,-3 6 0,-3 5-457,-7 5 1,2 5 312,-2 2 0,2 4 242,1 4 0,4 5 516,0 6 0,4 7-177,-4-1 1,4 3 104,0-2 1,6 2-35,4 1 1,7 0 14,4-4 1,4 1-361,2-1 1,10-3 158,8 0 0,7-10-306,8-1 0,2 0 0,-27-4 0,0 0 0</inkml:trace>
  <inkml:trace contextRef="#ctx0" brushRef="#br0" timeOffset="22">21967 13392 15468,'0'-6'-191,"0"1"210,0 5-3,0 5 0,1 1-262,2 5 0,-1-1 210,1 1 0,2 3-23,-1 0 1,0 2 64,0-2 0,2 2-43,4 6 1,1-1-95,0 0 1,-1-3-38,1 0 1,-1-5-177,-3 1 447,2-2 526,-3-1-387,0-5 1,-1-6-537,-5-7 0,-1 1-198,-3-1 1,0-1-695,-6-2 1145,1-1 1,-11 0 0,4 1 0</inkml:trace>
  <inkml:trace contextRef="#ctx0" brushRef="#br0" timeOffset="23">21817 13221 11624,'-16'-1'-343,"2"-2"1,2 1 939,1-1 845,0-3-840,1 5-416,4-9 0,1 8-617,5-5 0,5 4 491,2 0 1,4-2-879,3 2 1,-1-1 328,5 4 517,-1 0 1,5-5 0,-1-1 0</inkml:trace>
  <inkml:trace contextRef="#ctx0" brushRef="#br0" timeOffset="24">22383 13168 11700,'-11'-10'-1125,"0"3"1,1-1 607,-1 5 1,-3-1 599,0 4 1,-5 1 685,1 3 0,-6 2-249,-1 4 1,4 2-123,3 2 1,5-2-176,-1 2 1,3 2-260,4-2 1,2 0 213,5-3 0,6-4-436,5 0 0,4-1 305,7 1 1,5 1-128,5-4 0,1 1 114,6-2 1,-3-2-209,3 3 1,-5-2 181,2 2 1,-7 2 14,0 5 0,-6-2 18,2-2 1,-10 6 102,-5-2 0,-6 5 198,-1-1 1,-6 4-152,-4-2 1,-6 0 132,-2 1 0,-4-4-640,2 4 0,-7-5 215,-1 1 0,0-3-353,4-4 526,0-3 0,-1 1 0,1 1 0</inkml:trace>
  <inkml:trace contextRef="#ctx0" brushRef="#br0" timeOffset="25">22916 12784 12478,'-6'0'78,"1"5"506,5 2 1,5 4-541,2 3 0,4 2-90,3 6 0,-1 4-87,5 2 0,1 3-156,5 1 1,-1 5 99,2 2 1,1 2-439,-1 2 1,0 0 206,-4-1 1,-4-4-352,-3-2 0,-7-8 420,-3-3 504,-3-7 1,-11 2-1,-2-3 1</inkml:trace>
  <inkml:trace contextRef="#ctx0" brushRef="#br0" timeOffset="26">22937 13147 11689,'0'-11'-124,"0"0"899,0 1 0,1 3-18,3-1 1,3 1-1,7-3 0,4-2-362,7-2 0,8 1-238,10-5 0,3-4-395,4-2 0,1-2-51,-5 1 1,-6 2 123,-8-2 1,-6 0-277,-8 4 0,-7 2 178,-8 8 1,-3 2-158,-3 2 1,-5 2 174,-6 5 1,1 1 107,-5 3 0,4 3 111,-4 7 0,5 3 406,-1 4 1,2 0-42,2 1 1,3-1-291,-1 0 0,6 1-94,-1-1 0,3-3-47,3 0 0,7-5-69,4 1 0,6-4-44,1-2 0,6-5-25,9-6 0,-2-5-140,5-6 0,-1-3 397,2-8 1,-4-3-1,-4-4 1</inkml:trace>
  <inkml:trace contextRef="#ctx0" brushRef="#br0" timeOffset="27">23598 12688 13925,'-15'11'673,"2"-2"-711,-5-2 0,5 6-39,-1-2 1,3-1-25,4-3 1,2 0-24,5 3 1,0 1-9,0 0 0,1-1 221,3 1 1,3-4-183,7 0 0,2-4 35,1 0 0,4 0-100,-4 0 0,2-2 51,-1 3 0,1-3-155,-5-1 0,2 0 253,-2 0 1,-2 1 146,2 3 1,-1-2 0,1 5 0,-1-3 13,5 3 0,0-1-139,3 1 0,0 2-1,1-1 1,-1-4-93,0 0 1,1 1 156,-1-2 1,-4 1-173,-3-4 0,-6 0-27,-1 0-421,-4 0 0,1 1 39,-4 2 0,-1-1 1,-2 1 0,0-2 140,-4-1 0,4 0 115,-4 0 0,3 0 64,-3 0-214,5 0 398,-3 0 0,5 0 0,0 0 0</inkml:trace>
  <inkml:trace contextRef="#ctx0" brushRef="#br0" timeOffset="28">23811 12550 17996,'-10'0'-1378,"-1"0"1,2 1 1030,2 2 1,-3 3 1031,3 5 1,2 1-597,2 2 1,-2 4 242,1 7 0,1 3-191,3 8 0,0 3-190,0 7 1,-4 2-260,1 6 0,-1-6 281,4-1 1,0-6-113,0-5 1,0-3 843,0-12-701,0-2 1,1-13-173,3-3 1,-2-8 204,5-10 1,1-6 0,2-11 0</inkml:trace>
  <inkml:trace contextRef="#ctx0" brushRef="#br0" timeOffset="29">24035 12304 10562,'-10'0'0,"-2"-3"451,-2-1 0,2 2 32,-2 5 0,3 0-99,4 4 0,2 4-366,5 3 0,0 5 68,0-2 1,10 5-107,4 3 1,5-2 143,2 6 0,4-1-574,0 4 1,3 0 70,-3 0 0,1 5-280,-1 2 1,-7-2-2,0-2 1,-10 2-647,-4-1 1215,-3-1 0,-6 2 1,-1 1-1</inkml:trace>
  <inkml:trace contextRef="#ctx0" brushRef="#br0" timeOffset="30">23929 12677 10562,'15'-31'1409,"-2"2"-1046,5 1 0,5 0 808,5 0 0,9-3-897,5 3 0,2 2 267,6 1 0,3 7-761,4 4 0,-26 8 0,1 0 214,0 0 1,0 1 0,27-1-1,-27 4 1,-1 0 0</inkml:trace>
  <inkml:trace contextRef="#ctx0" brushRef="#br0" timeOffset="31">11122 9351 27265,'-6'-1'-1543,"3"-3"-1314,1 3 1,2-5-1500,0 2 3109,0 3 1,2-3 770,1 4 1497,3-5 1,5 2-272,-1-4 1,-2 5-394,-1-2 0,-4 0-623,4 0 1085,0 1 0,1-1 1389,-1 0-1094,-5 1 0,8 3-316,-3 0 0,-1 0-750,1 0 1,1 0-118,6 0 0,2 0 216,1 0 1,7 0 510,-3 0 0,8 0-302,-1 0 0,8 0-124,3 0 0,4 0 138,3 0 1,-1-1-176,5-3 1,3 3-39,4-3 1,0 0-50,-4 0 0,0 1-44,1 3 1,-1-4 17,0 0 1,-3 1-59,0 3 0,-1-1 70,5-3 1,-1 3-2,0-3 1,1 0 98,-1 0 0,5-1-130,-28 3 1,1 1-1,0 0 1,0-1-4,1-1 0,0-1 0,-1 3 1,-1-1-2,0-2 1,0 1 0,1 1 0,0 0-11,2-2 1,1 1 0,-1 2 0,-1 0-42,2-1 1,0 0-1,-1 1 1,0 1-22,1 0 0,0 0 0,-1-2 0,0 0-22,3 1 0,-1-1 1,-1 0-1,-1 0 42,0 2 1,1 0-1,-1 0 1,-1-1-13,0-1 1,0 1-1,1 0 1,0 0 11,0 0 1,1-1 0,-1 1 0,-1-1 69,2 1 1,0-1 0,-2 1 0,1 1-17,-1-2 0,0 0 0,0 1 1,1 1 18,1 0 0,0 0 1,-2 0-1,1 0-132,1 0 1,-1 0 0,0 0 0,-1 0 81,0 0 0,0 0 0,3 0 0,0 1-66,3 1 0,-1 0 0,-2 0 1,0 0-165,0 2 0,1 0 1,0 0-1,-1 0 45,1-2 1,-1-1 0,2 3 0,1-1 92,1-1 1,0 0 0,-3 0 0,0 1 136,2-1 0,-1-1 0,-3 0 0,-1 0-78,1 0 0,0 1 1,1-1-1,0-1 92,1 0 1,-1 0-1,-1 2 1,0 0-54,-2-1 0,-1 1 0,2 1 0,-2-1 142,0 0 0,-1 0 1,3-1-1,1 0-151,2 2 1,0 1 0,-2-2 0,0 0 42,0 1 0,0 1 0,0-2 1,0-1-138,0 3 0,0-1 1,0-1-1,1 0 61,-1 2 0,-1-1 0,-2-1 0,0 0-45,1 1 0,0 1 1,-2-3-1,0 0 119,1 1 1,-1 0 0,29 2 72,-2 0 1,-4 0-27,0-4 0,1 3 149,-4 1 0,2-1 26,1-3 1,0 0-290,1 0 0,-1 4 0,0-1 0,-2 1 0,3-4 0,-8 3 0,3 1 0,-3 0 0,-4-4 0,2 0 0,2 0 0,-5 0 0,1 0 0,-5 0 0,2 0 0,0 0 0,4 0 0,-1 0 0,1 0 0,1 0 0,2 0 0,-1 0 0,5 0 0,-5 0 0,1 0 0,-3 0 0,-4 0 0,6 3 0,-2 1 0,7-1 0,4-3 0,0 0 0,7 0 0,-7 4 0,0-1 0,-1 1 0,-3-4 0,-3 0 0,-1 0 0,5 0 0,-1 0 0,1 3 0,-5 1 0,-6 0 0,3-4 0,-5 3 0,-3 1 0,1-1 0,-8-3 0,-1 0 0,-3 0 0,4 4 0,0-1 0,-2 1 0,-1-4 0,2 0 0,2 0 0,0 0 0,0 0 0,2 0 0,-3 0 0,-1 0 0,2 0 0,3 0 0,3 0 0,1 0 0,-4 0 0,0 0 0,0 0 0,-1 3-12,-3 1 0,-1-1-28,-2-3 0,-2 0 92,2 0 0,-3 0-127,-1 0 0,1 0 150,-1 0 0,0 0-75,1 0 0,3 0 0,-1 0 0,5 0 0,-4 0 0,3-3 0,-3-1 0,5 1-35,-2 3 1,-2 0-36,-1 0 1,-2 0-173,-2 0 0,0 0 171,1 0 1,-6 0 112,-2 0 0,-2 0-76,-1 0 320,-5-5-1184,-1 4 784,-5-4-4196,0 5 4081,-5 0 1,1-1-171,-6-3 0,0 3 127,-8-2 1,-4-2 186,-7 1 1,-6-4 74,-4 1 0,-7-2 955,-4-2 0,-8 0-716,26 6 1,0 0-1,-3-1 1,0 1 489,-4-1 0,0 1 1,-5 0-1,0 0-591,-5-1 0,-2 1 0,-2-1 1,-1 1-111,14 2 1,-1-1 0,1 1 0,-1-1-1,0 0 1,0 1 24,-2-1 1,0 1 0,1-1 0,-1 1 0,0-1 0,-1 1-46,1-1 0,-2 0 1,2 1-1,2 0 1,0-1-1,0 1-21,0 1 0,1 0 0,0-1 0,-20-1 0,1 0-3,3 2 0,-1 0 1,16 0-1,1 0 0,-1-1 11,-2 2 1,0 0 0,1 0 0,-17-3 0,0 1 84,2 1 1,1 0 0,3 0 0,1 1-85,4 0 1,0 2-1,-1-1 1,0 0-104,-3 0 0,1 0 0,3 0 1,0 0 72,-4 0 1,1 0-1,2 0 1,1 0-11,-4 0 1,1 0-1,-1 0 1,-1 0 17,-2 0 0,0 0 0,3 0 1,0 0 2,-1 0 1,-1 0-1,4-1 1,0 0 48,-2 0 1,1-1 0,-1 1 0,0 1 0,-1-2 1,0 0-1,2 1 1,1 1 40,2 0 0,0 0 1,0 0-1,0 0-26,2 0 0,0 0 1,-2 0-1,1 0-3,-1 0 1,0 0-1,3 0 1,0 0 18,2 0 0,1 0 1,1 0-1,0 0-51,2 0 0,0 0 1,0 0-1,1 0 67,-3 0 1,0 0 0,4 0 0,2 0-16,-1 0 1,1 0 0,1 0-1,1 0 20,1 0 0,0 0 0,0 0 1,-1 0 45,-1 0 1,1 0 0,-28 0 7,1 0 0,3 0 22,0 0 0,1 0-128,-4 0 0,3 0-14,-3 0 1,-1 0-4,29 0 0,0 0 0,1 0 0,1 0 0,-3 0 0,2 0 0,-28 0 0,27 0 0,1 0 0,-28 0 0,-1 0 0,3 0 0,-3 0 0,9 0 0,1 0 0,1 0 0,3 0 0,-1 0 0,1 0 0,2 3 0,-2 1 0,2 0 0,1-4 0,-3 1 0,0 2 0,-4-1 0,4 1 0,-4 2 0,4-2 0,-5 2 0,1-1 0,1-3 0,0 2 0,4 2-38,-2-1 1,2 3-83,-1-4 1,1 1 184,-5-4 0,5 0 27,-1 0 0,1 3-92,-1 1 0,2 0 0,-2-4 0,2 0 0,1 0 0,2 0 0,2 0 0,2 0 0,5 0 0,0 0 0,0 0 0,1 0 0,3 0 0,-2 0 0,5 0 0,1 0 0,2 0 0,-3 0 0,0 0 0,4 0 0,3 0 0,2 3 0,-2 1 0,-2-1 0,2-3 0,3 0 0,0 0 0,0 4 0,1-1 0,-4 2-128,4-1-46,0-3 1,3 4-764,0-5 704,1 4 1,3-3 307,-1 3-749,6-3 465,-7-1 1244,7 0-102,-2 0-703,4 0 257,-5 0-487,4 0-214,-9 0 1,8 0 426,-5 0 1,3 0-214,-3 0 0,0 0 0,-4 0 0,1 0 0,3 0-15,-1 0 30,1 0-15,-3 0 0,-1 0 0,0 0-1156,1 0 750,4 0 1,0 0-876,2 0-25,3 0 0,-4 1-181,5 3 769,0 2 0,0 9 1,0 2-1</inkml:trace>
  <inkml:trace contextRef="#ctx0" brushRef="#br0" timeOffset="32">21263 8242 8495,'-10'-1'-938,"3"-3"1041,-2 3 1,7-4 415,-6 5 1,6 1-237,-2 3 1,0 3-144,0 7 0,1-1 91,3 5-131,-5 5 1,4 0 230,-3 6 1,3-4-97,1 3 0,0 1-105,0 3 1,0-2 60,0-1 0,-1-4-95,-3-8 127,3 4-124,-4-14 0,5 0-44,0-14 1,2-10-193,1-11 0,-2-4-265,3-4 1,-2-5 203,2-6 0,-3 1-132,2 4 1,-1 0 85,-2 3 1,0 2 279,0 5 0,0 5-290,0 2 610,0 12-314,0 4 1,1 13-103,2 4 1,0 6 136,4 4 1,0 3-18,4 4 1,4 1-22,3 2 0,-2 3-17,2-3 1,3 0-30,4 0 0,4-4 100,-4 1 1,3-4 180,-3-3 0,1-4 53,-1-7 0,-3-3 277,3-8 0,-6-7-228,-1-6 1,-5-8-108,1-4 1,-5-3-133,-2-3 1,-5 1 38,2-6 1,-3 1-436,-1-3 1,-5 0 162,-2 3 0,-6 2-659,-1 5 0,-2 2 138,2 1 1,2 9-167,-2 9 1,6 5-291,1 6 1,4 2 18,0 1 1054,2 3 0,-4 14 0,-1 3 0</inkml:trace>
  <inkml:trace contextRef="#ctx0" brushRef="#br0" timeOffset="33">21775 8210 11964,'-22'11'358,"1"4"1,1-2-201,2 5 0,8-4-293,6 4 0,3 0-79,1 3 1,9-4 28,6-3 0,9-4 130,8-2 0,2-4 291,5-4 1,0-4 269,3-4 0,0-6-316,-3-4 0,2-6 263,-1-5 1,-5-2-304,-3-1 0,-6 0 165,-8 0 1,-7 0-833,-8 0 0,-5 6 205,-9 5 1,-8 2 311,-16 8 0,-3-4 0,-7 8 0,-5 2 0,-5 3 0</inkml:trace>
  <inkml:trace contextRef="#ctx0" brushRef="#br0" timeOffset="34">22073 8029 11759,'0'-7'-996,"0"0"1,-1 1 397,-2-2 425,1-1 340,-7 3 0,3-3-109,-5 1 0,1 0 38,-1 5 1,-1-1 40,-2 4 1,-3 0-108,-4 0 0,0 1-38,-1 3 1,5 3 212,-1 7 1,0 3-199,-3 4 1,1 4-134,2 0 1,2 4-164,6 0 0,0 0-3,3 0 0,2-3 282,5-5 1,10 1 0,2-1 0</inkml:trace>
  <inkml:trace contextRef="#ctx0" brushRef="#br0" timeOffset="35">21370 8882 8414,'-6'0'-1153,"0"0"1130,2 0 687,3 0-200,-4 0-350,5 0 62,-4 0 1,2 1-61,-1 2 1,2 3-76,1 5 1,0 1 61,0 2 1,3 1-10,1 3 1,-1 6-21,-3-3 1,1 4-15,3 0 0,-3-2-17,3 1 1,-3-1-108,-1-2 0,3-4-58,1-3 170,0-2 0,-4-9 181,0-6 0,0-12-378,0-14 0,3-8-316,1-5 1,0-2 24,0-6 0,-2 4 37,5-4 0,-3 6 214,3 2 0,-3 4-9,3 6 0,-4 6 302,4 4 1,-3 11-148,3 7 1,-3 4 158,3 4 1,0 6 171,4 8 0,-4 3 79,0 4 0,3 2-171,5 5 0,0-2 18,-1 2 1,-1-6-152,5 6 1,0-4 26,3 1 1,-2 2-168,2-3 1,-3 2 80,4-2 0,-2-3-399,-6-7 0,0-2 41,-3-1 1,-2-7-392,-2 3 745,-2-8 0,-10 2 0,-1-5 0</inkml:trace>
  <inkml:trace contextRef="#ctx0" brushRef="#br0" timeOffset="36">21391 9031 8508,'5'-11'-1735,"4"2"1882,5 2 0,9-3-144,-2 3 1,14-4-4,4-3 0,7 2 0,7-3 0</inkml:trace>
  <inkml:trace contextRef="#ctx0" brushRef="#br0" timeOffset="37">21967 9063 10485,'0'6'-751,"0"3"779,0-2 0,0 3 384,0 1 0,3 3-374,1 0 1,4 5-59,-1-1 0,-1 2-347,1 1 0,0-1 114,4-2 1,-4 1-688,0-5 913,-4 1 0,1-5 1,-4 1-1</inkml:trace>
  <inkml:trace contextRef="#ctx0" brushRef="#br0" timeOffset="38">22244 8668 9222,'-5'6'215,"4"4"-177,-2-3 270,1 2 1,2 2 53,0 0 1,2 1-133,1 2 0,2 1-20,2 3 1,6 2-273,-2-2 1,3 2 119,0 1 0,-2 0-133,2-4 1,2 2 191,-2-5 0,0 4-434,-3-4 1,-5 1-508,-3-5 155,3-4 1,-6-1 668,0-5 1,-5-5-1,-5-1 1</inkml:trace>
  <inkml:trace contextRef="#ctx0" brushRef="#br0" timeOffset="39">22191 8594 8529,'0'-11'105,"0"1"1,1-1 111,2 0 1,5 2 96,6 2 0,4-3-89,6 3 0,4 2-382,4 2 0,0 2-20,0 1 1,-2 0 0,-1 0 0,-3 1 108,-5 2 0,-5 7-130,-6 4 0,-5 5 158,-9-1 1,-3 3 93,-7 4 1,-4-3 81,-6 3 0,1-3-80,-2-5 1,3 0 17,0-3 1,6-6-134,1 3 1,5-6-389,3 2 250,2-5 0,6 3-273,3-5 0,2 0 234,4 0 1,7 0 239,4 0 0,2-3 285,5-1 0,-3 0-162,3 4 0,0 0 127,0 0 1,-2 4 18,-4 0 0,-2 7-1,-3 0 1,-2 3 80,-8 0 0,-4 0 145,-6 3 1,-3 1 350,-5 3 1,-1 3-307,-2-3 1,-1 3-372,-3-6 1,-1-2 87,5 2 0,-4-5-720,4 1 1,0-3-105,3-4 0,0 2-493,1-6 0,-1 1 1057,0-4 0,1 0 0,-1 0 0</inkml:trace>
  <inkml:trace contextRef="#ctx0" brushRef="#br0" timeOffset="40">22766 8946 8228,'0'10'176,"0"1"1,0 0 109,0-1 1,0 5 498,0-1 0,0 5-504,0-2 0,0 4-387,0 0 1,5 0-230,2 1 0,3-2 140,0-2-1467,1 2 1662,0-8 0,-1-2 0,1-5 0</inkml:trace>
  <inkml:trace contextRef="#ctx0" brushRef="#br0" timeOffset="41">23172 8615 8296,'6'-11'-194,"3"1"0,-8-4 234,3-1 1,-3 1 233,-1 4 0,0-2-16,0-3 0,0 4 169,0-4 1,-1 4-104,-3 0 0,-2 4-50,-4 0 1,-1 1-12,0-1 1,-3 2-1,0 5 1,-4 0-245,4 0 1,-5 6 110,1 4 1,-2 7-89,-1 8 0,4 0-84,3 7 1,3-3-21,4 7 1,2 2 0,5 1 0,3-1-138,4 1 1,6-8 112,12 1 0,3-7-68,8 0 0,-3-11-130,3-4 0,0-6-884,0 0 1098,-5-3 0,4-11 0,-2-2 0</inkml:trace>
  <inkml:trace contextRef="#ctx0" brushRef="#br0" timeOffset="42">23438 8796 8296,'-4'6'1215,"2"0"-32,-1-2 127,-3-3-838,5 8-443,-4-3 1,6 4-30,3-3 0,6 2 0,7-3 0</inkml:trace>
  <inkml:trace contextRef="#ctx0" brushRef="#br0" timeOffset="43">651 9980 8172,'6'-5'-556,"0"0"-58,-3-2 1,0-2 671,4 2 0,-5 1 118,2-1-175,2 0 0,-5-4 70,2 0 1,-2 4 3,-1 0 1,-3 4 15,-1-5 0,-4 5-8,1-4 0,-3 3 218,0-3 287,-1 5-189,0-8-274,6 9 0,1-5-127,8 3 1,7 1 80,11-1 1,6 2-23,11 1 0,10 0 31,11 0 0,-26 1 0,0 1 464,1 0 0,1 0 1,0 0-1,1-1-87,1 0 0,-1-2 0,-1 1 0,0 0 32,-2 0 0,0 0 0,-1 0 0,-1 0 401,21 0 1,-7-1 222,-10-2 1,-11-3-147,-4-5 0,-7 4-71,1 0 1,-8 0-403,-4-4 0,-1 4-1619,-2 0 284,0 4-1445,0-6 1308,0 3 0,0-1-296,0 0 0,0 0 122,0-4 1,0 4 268,0 0 0,-6-4 695,-5-3 1,-2 0 550,-8 3 1,-3-3 206,-8 0 0,-1-2 96,-3 2 1,3 3 128,-3 1 0,3 0 257,1 7 0,1-1 52,3 4 1,7 0-68,6 0 0,7 1-515,1 3 1,7 2-1086,4 4 1,9 1 881,15 0 1,10-1 29,12 1 0,7 0-483,-27-6 0,0 0 0,0 2 1,-1 1 102,2-1 0,-1 0 0,-1 2 0,1 0-154,0-2 1,0 0 0,25 11-374,-12-4 0,-9 1 51,-16-1 1,-9-2 582,-9 2 1,-15 2-117,-14-2 0,-7 4-300,-11-4 1,-6 5 249,23-10 1,0 0 0,-1-1 0,0 0 475,1 1 1,0 0 0,0 0 0,0 0-222,2 1 0,0 1 0,-27 12-342,26-11 1,1 1 168,-22 14 0,3 6 0,4 3 0,1 3 0,-1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5T18:24:31.018"/>
    </inkml:context>
    <inkml:brush xml:id="br0">
      <inkml:brushProperty name="height" value="0.053" units="cm"/>
      <inkml:brushProperty name="color" value="#FF0000"/>
    </inkml:brush>
  </inkml:definitions>
  <inkml:trace contextRef="#ctx0" brushRef="#br0">4479 5640 26794,'-6'0'507,"1"0"0,5-1-4267,0-2 1,-1 1 3504,-2-1-328,1-3 1,-2 4 1499,4-6-2645,0 6 1099,0-7 1,1 4-1932,2-2 1573,-1-3 0,3 6 1798,-1-4 0,1 3-614,2 1 0,4-1 623,-1-2 0,3-1-445,9 4 0,2-4 1112,12 1 0,13 1-677,-20 2 1,2 1 0,7 0 0,3 0-78,6-1 1,2 1-1,5 0 1,2 1-230,-15 2 1,1 0-1,0 0 1,2 0-1,1 0 1,0 0-120,0 0 0,0 0 0,0 0 0,0 1 1,-1 1-1,1 0-118,-3 0 1,-1 0-1,0 1 1,0 1-1,0 0 1,-1 1-268,19 2 0,-1 0 0,-5-1 0,-1-1 0,-2-1 0,-1-1 0,-3-2 0,-2 0 0,1 1 0,-1 0 0,0-1 0,-1-1 0,-1 0 0,1 0 0,-2 0 0,0 0 0,0 0 0,-1 0 0,-1-2 0,-1-1 0,2 0 0,-1-1 0,-1 0 0,0-1 0,-1-1 0,0 1 0,-6 1 0,-1 1 0,23-4 0,-13 3 0,-8-3 0,-6 4 0,-8-4 0,-7 4 0,-7-2-2912,-4 5 822,0 0 0,0 5-198,0 2 0,-3 4 1645,-1 3 0,1 7 0,3 7 0</inkml:trace>
  <inkml:trace contextRef="#ctx0" brushRef="#br0" timeOffset="1">22713 13019 29073,'22'-5'-555,"-1"-1"-506,0-5 638,5 1 0,1-1 613,5 0 1,5 1 272,2-1 1,4-3 169,3 0 1,3-1-235,4 5 0,-22 4 0,1 1-104,1 0 1,1-1-1,2 1 1,1 0-53,0-1 0,0 1 1,3 1-1,0 1-186,0-1 0,1 1 0,3 1 1,-1 2-58,0-2 0,-1 0 0,-3 1 0,-1 1 0,-5 0 0,-2 0 0,27 1 0,-8 3 0,-4-2 0,-7 5 0,-7 0 0,-7 4 0,-8-4-323,-7 0 0,0 0-1432,-7 4 0,1-4-99,-4 0 1,-1-1 337,-3 1 1,-3 2 802,-7-1 0,-13 0 766,-12-1 0,-14 1 38,22-6 0,-1 0 0,-6 0 1,-1-1 349,-4 0 0,0-2 0,-2 1 0,-1 0 121,2 0 0,-1 0 1,-1 0-1,0 0 114,1 0 1,1 0 0,-1 1 0,0 0 69,3 0 1,2 1-1,1-1 1,2-1-33,6 2 0,2 0 1,-22 3-715,12-2 0,7 5 0,25-6 0,7 1 0,11-2 0,7-1 0,13-4 0,8-3 0,17-3 0,-23 5 0,1-1 0,7 1 0,0 0 0,3-1 0,1 1 0,3 1 0,0 1 0,0-1 0,0 1 0,1 0 0,-1 0 0,-3-1 0,-1 1 0,0 0 0,-2 1 0,-2 2 0,-1 0 0,-1 0 0,-2 0 0,25 0 0,-12 2-1464,-17 6 0,-4 0-449,-7 10 1913,0-5 0,-2 3 0,-4-2 0,-6 3 0</inkml:trace>
  <inkml:trace contextRef="#ctx0" brushRef="#br0" timeOffset="2">20655 13115 26767,'0'-6'-3659,"0"1"0,-1 5 5188,-3 0-566,3 0 318,-4 0 2534,5 0-3768,-4-5 1,3 3-219,-3-5 1,3 0-582,1-4 0,0-1 729,0-2 1,0 0-946,0-8 0,0 2 285,0-8 0,0-1 98,0-3 1,0-1-256,0-2 0,0 2 104,0-3 1,0 0 513,0 4 1,0-2-226,0 6 1,0 2 0,0 1 0,-1 2 135,-3 2 0,3 3 123,-3 0 0,3 5 249,1-1 0,1 2 2,3 2 1,-2-1 320,5 0 0,-4 1 6,0-1 1,2 0 36,-1 1 1,0 3 244,0-1 0,-3 5 349,3-4 427,-3 4-551,4-1 143,-4 4-351,3 0-470,-4 0-132,-4 4 1,-2 2 29,-5 5 0,-3 3 143,0 0 0,-5 5-62,1-1 1,-2 2 81,-1 2 0,-2 0-246,-2 3 1,-1 1-65,-2 2 1,-2 2 194,5-5 1,-1 1-89,1-1 0,6-3-84,-2 3 0,7-6-73,-1-1 0,8-9-192,4 2-122,2-7 0,1-1 901,0-6 1,3-4 134,1-8 0,5-1-1215,2-6 0,1-4 168,5-2 0,-2-3-507,2-1 0,1 4 481,4-1 1,2 4-162,1-3 1,1 4 533,-1-1 1,-2 3-326,2 1 1,1 4 596,-1 3 0,0 3 288,-4 4 0,-5-1-13,-1 4 0,-4 1 185,0 3 1,-4 3-530,0 1 1,-3 3-1176,3-4 743,0 6 1,4-3-48,-1 4 1,0-3-255,-3 0 0,3-1 50,-3 2 1,2 1 188,2-2 0,-1 3 132,1 0 1,0 1 251,-1 0 1,1 0 459,0 4 1,-1-4-386,1 4 0,-1-3-289,-3-2 1,2 1 46,-2 0 1,-1-1-994,1 1 712,0 0 0,3-1-133,-3 1 1,2-4 375,-1 0 115,-4 0 0,6 9 1,-4 0-1</inkml:trace>
  <inkml:trace contextRef="#ctx0" brushRef="#br0" timeOffset="3">1035 12699 26962,'6'0'-4610,"-2"0"4610,-4 0 0,-4 0 0,-2 0 54,-5 0 1,0 0 5,1 0 1,3 0 56,-1 0 21,1 0 113,-3 0-111,-1 0 1,4 0 240,0 0-217,4 0 541,-6-5-1181,8 4-802,-4-9 219,5 9 0,0-5-1207,0 3 1400,0 2 1,6-4 1236,5 5 1,2 0 2,8 0 1,0-4-33,11 1 0,-1-4 516,8 3 0,6-4 340,9 1 1,5-3-394,-26 5 0,1 0 0,-1-1 0,-1 0-47,2-1 0,0-1 1,-1 3-1,-1-1 27,0-1 1,0-1 0,-2 1-1,-1-1-619,28-6 1,-8 0-167,-6 3 0,-10 0 0,-8 1 0,-8 4 0,-2 2 0,-8 3 0,-3 1 0,-5 0-645,-2 0 434,1 0 1,-3 0 145,1 0 0,2 0-100,-5 0 119,-1-5 0,-2-1-793,-1-4 0,0 0 69,1 3 0,-1-2-47,0 1 0,1-5-32,-1-1 0,0 0-5,1 3 1,3 1-255,0-1 1,-1 4-10,-2 0 1,-1 0 521,0-4 0,1 1 512,-1 3 0,4 1-151,0 3 1,3 2 503,-3-3 742,5 3-688,-3 1 817,5 0-1684,0 5 0,1-3-22,3 5 0,-2-1 239,5 1 1,4 3 520,3-3 1,4 2-320,-4 2 0,5 0 68,-1-1 0,6 1 244,1 0 1,1-1-684,-2 1 1,3 3 1012,1 0 0,-2 1 49,-5-5 0,0 1-240,-4 0 1,2-1-460,-5 1 1,-1 0-806,-5-1 496,1 1 1,-8 0-1382,3-1 1103,-3 1 0,-1 0 272,0-1 0,-5 1 723,-2 0 1,-4 3 14,-3 0 0,1 1 315,-5 0 0,1-2-11,-5 4 1,1-4 347,0 2 0,3-4 76,0 0 0,0 0 373,-3-1 1,4 0 324,3-3-1030,2 3-1326,2-9 507,4 3-346,1-4 1,6 0 52,3 0 366,2 0 1,9 5 0,2 1-1</inkml:trace>
  <inkml:trace contextRef="#ctx0" brushRef="#br0" timeOffset="4">2943 13307 14222,'-7'0'-1721,"0"0"1315,5 0-39,-8 4 595,4-3 0,-4 9 1,-1-4-1</inkml:trace>
  <inkml:trace contextRef="#ctx0" brushRef="#br0" timeOffset="5">2986 13083 14381,'-6'-5'-1643,"-3"4"1708,3-9 0,-1 9 969,0-2-1343,4 1 1,-2 4 577,5 1 0,2 4-419,1 7 1,0 1 130,4 6 1,-4-1-241,4 9 0,-1-1 263,1 4 1,2 1-294,-6 3 1,4-3-135,-3 2 1,3-6-419,-4-4 655,1-8 1,1-1 0,1-5-1</inkml:trace>
  <inkml:trace contextRef="#ctx0" brushRef="#br0" timeOffset="6">2943 12773 14525,'-21'-10'-1207,"4"0"666,3 3 397,2 2 0,3 7 582,2 1 0,2 3-913,5 5 1,0-1-1268,0 1 1670,0 5 1,5-5 0,1 5-1</inkml:trace>
  <inkml:trace contextRef="#ctx0" brushRef="#br0" timeOffset="7">3189 13189 17818,'0'11'-1137,"0"0"0,0-4 1064,0 0 0,0 1 174,0 6 1,-4-2 263,1 2 0,-1-2-579,4-1 0,4-4-157,-1 0 1,5-5 529,0 2 1,6-9-65,3-5 1,0-7-63,1-8 0,-2-2 41,2-5 1,1 1-258,-5 3 0,4-2 121,-4 5 0,1 2 190,-5 5 1,1 0 270,0 7 0,-4-1-81,0 9 0,-4-1-148,4 4 0,-3 9-535,3 1 0,0 8 422,4 0 0,0 6-406,-1 0 0,1 2-244,0-1 0,3-1-692,0 5 1,4-5 1049,-4 5 0,10-1 0,-2 4 0</inkml:trace>
  <inkml:trace contextRef="#ctx0" brushRef="#br0" timeOffset="8">4362 12880 16505,'-11'-3'-682,"0"-1"1,4-3 8,0 3 1496,0-4-502,-4 2 0,4 0-488,0 3-19,5 1 1,1 7 90,4 2 1,9 7-527,-1 4 1,3 2 233,0 2 0,1 4 187,3 2 1,2 1-477,-2 3 1,1-2 275,-1 10 0,1-3 84,-5 3 0,-1 0-8,-6-5 0,-2 1-67,-5-4 0,-10-5 452,-4-2 275,-5-12 1,-7 1 0,-1-8 0</inkml:trace>
  <inkml:trace contextRef="#ctx0" brushRef="#br0" timeOffset="9">4116 13275 14274,'-6'-17'-2073,"-2"-2"1713,5 5 0,-1-2 1141,4 2 1,6 2 92,5-2 1,10 2-694,11 2 0,5-5-41,5 1 1,6-4-150,1 4 0,0-1-290,1 1 1,-2 3 313,2 0 1,-7 5 120,-8 6 1,-1 0-271,-2 0 0,-2-1-57,-1-2 1,-4 1-423,-8-1 462,4 2 16,-10-4 0,0 3 1013,-7-6-442,-3 1 1,-1-3-132,0-1 0,0 0-179,0 1-227,-5-1 1,-1 0-129,-5 1 0,4 3 175,0 0 0,0 4-176,-4 0 1,1 1-17,-1 2 0,0 5 163,1 2 1,-1 7 89,1 4 1,0-1-121,3 1 1,-1-1 169,4 5 0,1-1-20,3 0 1,1 1 238,2-1 1,8 1-319,7 3 1,7-2-86,3 2 0,8-4-104,3-3 1,2-3-13,2-4 1,3-4-101,0 0 1,-1-4-426,-6 0 1,-6-6 838,-4-5 1,-5-1 0,2-2 0</inkml:trace>
  <inkml:trace contextRef="#ctx0" brushRef="#br0" timeOffset="10">5193 12955 13841,'0'-11'-1417,"0"0"965,0 1 0,0-1-115,0 0 0,0 4 638,0 0 1106,0 5-1277,0-3 0,2 5 279,1 0 1,3 6-219,5 5 0,1 1 80,2 5 0,2 1-49,6 3 0,0 4-14,3 0 1,-1 5-170,4-2 0,1 3 147,3 1 0,-2 0-109,-1 0 0,0 0-467,-4 0 1,0-1 322,-3-3 1,-6-3 288,-2-7 0,-2-3 0,-1-4 0</inkml:trace>
  <inkml:trace contextRef="#ctx0" brushRef="#br0" timeOffset="11">5439 13040 11146,'-17'17'154,"-3"-2"282,2-4 1,-2 4 489,-1 3 1,1 3-390,2 4 0,2 1-200,6 3 1,-1 4-797,0-5 1,2 4 350,2-7 0,-2 3-699,6-3 0,-4-1 760,3-6 0,1-3 1,3-4-1</inkml:trace>
  <inkml:trace contextRef="#ctx0" brushRef="#br0" timeOffset="12">5759 13061 11307,'-6'-4'-317,"-4"-2"1,4-5 0</inkml:trace>
  <inkml:trace contextRef="#ctx0" brushRef="#br0" timeOffset="13">5204 13232 13468,'-11'0'-8,"1"0"-279,4-5 1,1 3-223,5-5 518,0 0 0,5-4 599,2 0 1,7-3-96,4 0 0,3-2 176,4 2 0,2-2-325,5-6 1,4 1-403,-1 0 0,5-4-138,-5 0 1,4 0-290,-3 4 1,2-1 606,-6 1 0,2 0 0,-7-1 0</inkml:trace>
  <inkml:trace contextRef="#ctx0" brushRef="#br0" timeOffset="14">5865 12677 18952,'-7'0'-772,"0"0"1,1 5 729,-1 2 1,-1 8 96,4 2 0,-3 8-257,3 4 1,1 6-136,3 4 1,0 4 123,0 3 1,5-2-302,2 2 0,3 2-106,5-2 1,-4 1 16,4-1 0,-4-8-426,0-2 1,-1-8-142,-3-6 1079,-3-6 1,-8 4-1,-2-3 1</inkml:trace>
  <inkml:trace contextRef="#ctx0" brushRef="#br0" timeOffset="15">5705 13179 12129,'-6'-22'-1389,"2"1"1453,4 0 0,2-1 559,5 1 1,11 0-412,14-1 0,9 5-420,9-1 1,-21 11 0,1 0-1260,4-2 1,0 0 1488,-2 2 1,1 1-1,6-4 1,0 0-1,-4 1 1,0 1-1</inkml:trace>
  <inkml:trace contextRef="#ctx0" brushRef="#br0" timeOffset="16">6963 13115 12707,'-7'-18'-880,"0"0"0,0 4 553,-4-4 0,0 6 549,-4 2 0,2 0 178,-4 7 0,-1 0-313,-3 7 1,0 6-24,4 8 0,-2 4-214,4 2 0,2 0 142,6 5 0,-1-1 115,4 4 0,2-5 55,6-2 1,2-2-345,4-2 0,6-5 286,1-1 0,5-8-102,3-4 1,-2-4 259,6-6 1,-2-5-169,1-9 0,-2-2-364,-4-1 1,-6-4-16,-1-4 1,-5 1-297,-3 3 0,-3-2 243,-8 6 1,-2-1 309,-4 3 1,-4 7-263,-1 4 139,-4 5 1,9 8 78,-1 1 0,5 4-70,6 7 1,3-2-16,4 2 0,1 2 162,10-2 1,1 4 454,6-4 0,-2 4-33,6-4 1,-1 5-131,4-1 0,0-2-75,0 2 1,-1-1-199,-3 1 1,-2 0 182,-4-3 0,-2-1 262,-2-3-203,-8-6 239,-5 0 1,-5-6 414,0-3 1,-5-6-763,-2-8 1,1-2-475,-1-1 1,5-4 19,-2 0 0,3 0 260,1 4 0,1-1-500,3 1 1,6 0 38,8-1 0,8 5 630,6-1 1,5 0 0,6-3 0</inkml:trace>
  <inkml:trace contextRef="#ctx0" brushRef="#br0" timeOffset="17">8094 13040 8554,'-5'-11'445,"-1"1"-551,0 4 1,3 2-243,6 8 1,3 2 434,5 4 0,1 2 274,2 2 1,1 2-145,3 2 0,2 5 176,-2-1 0,-1 1 35,0-1 1,0-1-218,1 0 1,1-1-82,-5-2 0,-1-2 281,-6-6 67,2-4 0,-4-2-59,2-8 0,3-8 198,-3-9 0,-1-10-589,1-8 0,0-2-633,4-2 1,-1 0-127,1 1 1,1-1 382,2 0 1,-1 10-377,5 5 0,-4 5 229,4 6 1,-4 5-245,4 5 0,-5 4-121,1 0 860,-2 6 0,-1 8 0,-1 5 0</inkml:trace>
  <inkml:trace contextRef="#ctx0" brushRef="#br0" timeOffset="18">8670 13008 12210,'-8'0'2833,"1"0"-3153,5 0 379,-3 0 0,10-4 209,2 1 1,4-4-68,3 3 0,3-4-319,4 1 1,0-6 163,1-1 1,-2-4-172,-3 4 0,-1-4-594,-5 4 0,-2-4 193,-2 4 1,-3 1-215,-8 6 1,-3 2 175,-7 5 0,-6 5 530,-5 2 1,0 7 124,4 4 0,-1 3 192,1 4 1,3-2-130,0 6 1,9-1-37,-2 4 1,8-3 10,-1-1 0,9-3-52,6 4 0,5-9-97,9 1 0,2-12 15,5-1 1,1-6 278,3-2 1,-3-10-203,3-4 0,-4-6-267,-4-5 1,-1 3 44,-2-3 0,-7 4-722,0 3 780,-10-2 0,-3 8 81,-5-2 226,0 6 0,-4 5-7,1 6 1,-4 0-38,3 4 1,-3 0-177,3 4 1,1-4 190,3 0 1,0 0-53,0 4 1,0-1 76,0 1 1,3 0-311,1-1 1,4 1 133,-1 0 0,-2-1-135,-1 1 1,0-4 37,0 0 0,1-4 539,-2 0-250,-2-2 0,5-3 560,-2-5 0,-2-5-1336,5-9 1,0-2 422,4-2 0,1-3-86,2-8 0,3 3 180,4-2 0,0 5 31,1 2 1,4 4-197,2-1 0,-2 4-883,-1 3 1103,-2 2 0,-2 6 1,0-1-1</inkml:trace>
  <inkml:trace contextRef="#ctx0" brushRef="#br0" timeOffset="19">9373 12614 15855,'-6'0'-863,"2"1"404,4 2 1,-4 3 1175,1 5 1,-1 4-505,4 3 0,5 6-7,2 1 0,2 5-40,2 2 0,3 2-5,0 5 1,4 0-302,-4 3 0,4 1 138,-4 0 0,1-5-420,-5-3 1,0-6 179,-3-5-373,-2-11 844,-5-3 1,0-16 653,0-5 1,1-9-784,2-8 0,3-4-653,5-4 0,1 2 85,2-5 1,3 1-628,4-1 0,0 2 281,1 5 0,3 5 374,-1 2 0,6 8 94,-2 7 0,-1 4 308,-3 6 1,-6 2 129,-4 5 0,-7 2-169,-3 8 1,-3 2 412,-1 6 0,0-1-233,0 4 1,-5 1 174,-2 3 0,-3-3 278,-5 3 1,2-6-281,-4 6 0,-5-7 174,-3 0 1,-1-2-248,2-2 1,2-1-360,1-2 1,1-6-133,6-5 1,-1-5-500,5 2 0,0-9-551,3-6 0,7-4 1327,7-6 0,12-5 0,4-2 0</inkml:trace>
  <inkml:trace contextRef="#ctx0" brushRef="#br0" timeOffset="20">10066 12795 11844,'-10'2'637,"-1"5"0,1 2-622,-1 8 0,-3 5 205,-1 3 0,1 4 90,4 0 0,-1 1 136,0 2 0,4-4-518,0-4 0,5-2 146,-2-4 1,8-3-422,3-4 1,3-5 194,5-3 0,-2-10 150,4-4 0,-2-8-202,2-2 0,-4 0-686,2-4 1,-7 2 181,-1 2 1,-3-1-133,3-3 0,-5 7 774,2 0 1,-3 5-188,-1 2 203,0 5 0,0 3-150,0 6 1,0 8 741,0 7 0,0-1-162,0 0 1,0 1-16,0 3 1,5-4 4,2-3 1,2 0 200,2-3 1,5 1-51,6-9 1,4 0 49,6-7 1,0-8-857,0-9 0,2-5 268,-2-6 1,1-5-912,-8-2 1,2-6 578,-5-1 0,-4 0-161,-11 3 1,-3 1-103,-4-1 0,-1 5-208,-2 2 1,-6 9 554,-1 6 0,-3 5 167,6 9 1,-2 4 258,2 6 0,-1 4-114,4 8 1,-4 1 601,1 6 0,1 2-21,-1 1 1,3 4 260,-3-4 1,5 4-270,-2 0 1,3 1-2,1 2 1,5 0-337,2 0 0,4-3-62,3-1 0,2-5-310,6-2 1,-1-5 173,0-9 1,4-5 91,0-9 1,4-6 51,-5-12 1,1-6-980,-3-4 0,-2-6 21,-2 2 0,-3-1-316,-4 1 0,-2 2 430,-2 5 1,2 4-535,-6-1 1026,5 6-241,-6 1 782,2 12 1,-4 6-194,0 8 0,-1 3 64,-2 7 1,1-1 95,-1 5 1,-2 3 224,2 4 1,-1 1-138,4-1 1,0 1 49,0 2 1,1 6-172,3-6 0,5 5-148,5-4 0,5-3 76,-1-1 1,6-5-37,1-6 1,5-5 26,2-9 0,0-1-105,4-2 1,-4-8-296,-4-7 0,2-3-329,-5-4 1,0-2-595,-4-5 0,-4 3 223,-3 1 0,-6 8 299,-1-2 0,-4 8-26,0 0 0,-3 7 53,-3 3 0,0 3 152,-4 1 1,0 5 289,-4 2 0,4 3-73,0 0 1,0 4 122,-4 1 1,4 2 521,0-2 0,5 2-28,-2-2 0,3 2-243,1-2 0,8-1 3,3-4 0,8 0 103,2-3 1,5-2 185,6-5 1,2-6-306,1-5 0,-5-1-304,2-5 0,-4 0-38,1-1 0,-3-1-294,-5 5 1,-6-4-431,-4 4 1,-1 3-9,-7 4 25,1 5 567,-4-3 0,0 6 33,0 3 1,-4 7 371,1 6 0,-2 3 723,1 2 0,3 0-227,-2 3 0,1 4 531,2 6 1,0 3 131,0 5 0,2 4-848,1 3 0,-2 8-14,1-26 0,0 0 1,-1 2-1,-1 1-334,0 2 0,0 0 1,0 0-1,-1 0 223,0-1 1,-2-1 0,-1-2 0,-2-1-175,-3-1 0,0-2 1,-8 18-185,0-5 1,0-12 151,-1-9 1,3-9-70,4-8 0,-4-10-387,-3-9 0,-3-11 268,-4-13 1,-1-8-2011,-3-6 0,4-1 926,8-3 1,2 8 527,8 2 1,8 4 117,10 0 1,14 5 24,10 2 0,16 8 217,-21 15 0,1 1 0,4 1 1,2 1-1047,4 0 1,0 2 1299,1 2 0,0 1 0,2 2 0,1 2 0,-1 0 0,1 2 0,-1-1 0,1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83EBA-5C05-8347-807B-FF3CA0041444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FC187-8CD0-F840-B0A6-4CC1ABFB6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07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83DC4-3FB1-CE41-B3D1-BABC33D3C0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80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FC187-8CD0-F840-B0A6-4CC1ABFB6F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7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400" dirty="0"/>
              <a:t>Insertions—we’re inserting our gRNA sequence</a:t>
            </a:r>
          </a:p>
          <a:p>
            <a:pPr lvl="1"/>
            <a:r>
              <a:rPr lang="en-US" sz="2400" dirty="0"/>
              <a:t>deletions</a:t>
            </a:r>
          </a:p>
          <a:p>
            <a:pPr lvl="1"/>
            <a:r>
              <a:rPr lang="en-US" sz="2400" dirty="0"/>
              <a:t>Substitutions—you can take a single base and change it to</a:t>
            </a:r>
            <a:r>
              <a:rPr lang="en-US" sz="2400" baseline="0" dirty="0"/>
              <a:t> something else</a:t>
            </a:r>
          </a:p>
          <a:p>
            <a:pPr lvl="1"/>
            <a:endParaRPr lang="en-US" sz="2400" baseline="0" dirty="0"/>
          </a:p>
          <a:p>
            <a:pPr lvl="1"/>
            <a:r>
              <a:rPr lang="en-US" sz="2400" baseline="0" dirty="0"/>
              <a:t>Forward primer: contains desired mutation</a:t>
            </a:r>
          </a:p>
          <a:p>
            <a:pPr lvl="1"/>
            <a:r>
              <a:rPr lang="en-US" sz="2400" baseline="0" dirty="0"/>
              <a:t>PCR product: linear</a:t>
            </a:r>
          </a:p>
          <a:p>
            <a:pPr lvl="1"/>
            <a:r>
              <a:rPr lang="en-US" sz="2400" baseline="0" dirty="0"/>
              <a:t>Final product: circular plasmid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635D8-1F50-7241-B192-47229722C7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31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Squiggly line is the gRNA sequence, we added the 3’ handle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558ED5"/>
                </a:solidFill>
              </a:rPr>
              <a:t>Reverse primer anneals back to back with the 5’ region of the forward primer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558ED5"/>
                </a:solidFill>
              </a:rPr>
              <a:t>insertion is incorporated at the 5’ end of forward primer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558ED5"/>
                </a:solidFill>
              </a:rPr>
              <a:t>Major product after PCR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558ED5"/>
                </a:solidFill>
              </a:rPr>
              <a:t>Product after blunt ligation</a:t>
            </a:r>
            <a:endParaRPr lang="en-US" dirty="0"/>
          </a:p>
          <a:p>
            <a:r>
              <a:rPr lang="en-US" dirty="0"/>
              <a:t>We will</a:t>
            </a:r>
            <a:r>
              <a:rPr lang="en-US" baseline="0" dirty="0"/>
              <a:t> transform this into NEB5a and </a:t>
            </a:r>
            <a:r>
              <a:rPr lang="en-US" dirty="0"/>
              <a:t>Will send for sequencing</a:t>
            </a:r>
            <a:r>
              <a:rPr lang="en-US" baseline="0" dirty="0"/>
              <a:t> to confirm our product.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FC187-8CD0-F840-B0A6-4CC1ABFB6F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87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Very high fidelity polymerase, very low error rate (&gt; </a:t>
            </a:r>
            <a:r>
              <a:rPr lang="en-US" sz="1200" dirty="0" err="1"/>
              <a:t>Pfu</a:t>
            </a:r>
            <a:r>
              <a:rPr lang="en-US" sz="1200" dirty="0"/>
              <a:t> &gt; </a:t>
            </a:r>
            <a:r>
              <a:rPr lang="en-US" sz="1200" dirty="0" err="1"/>
              <a:t>Taq</a:t>
            </a:r>
            <a:r>
              <a:rPr lang="en-US" sz="1200" dirty="0"/>
              <a:t>), with 3’ to 5’ endonuclease activity), hot start so you</a:t>
            </a:r>
            <a:r>
              <a:rPr lang="en-US" sz="1200" baseline="0" dirty="0"/>
              <a:t> can set up at room temperature</a:t>
            </a:r>
            <a:endParaRPr lang="en-US" sz="1200" dirty="0"/>
          </a:p>
          <a:p>
            <a:r>
              <a:rPr lang="en-US" sz="1200" dirty="0"/>
              <a:t>Mg2+ cofactor for polymerase</a:t>
            </a:r>
          </a:p>
          <a:p>
            <a:r>
              <a:rPr lang="en-US" sz="1200" dirty="0"/>
              <a:t>Buffer</a:t>
            </a:r>
          </a:p>
          <a:p>
            <a:r>
              <a:rPr lang="en-US" sz="1200" dirty="0"/>
              <a:t>Primers (0.5 </a:t>
            </a:r>
            <a:r>
              <a:rPr lang="en-US" sz="1200" dirty="0" err="1"/>
              <a:t>uM</a:t>
            </a:r>
            <a:r>
              <a:rPr lang="en-US" sz="1200" dirty="0"/>
              <a:t>)</a:t>
            </a:r>
          </a:p>
          <a:p>
            <a:r>
              <a:rPr lang="en-US" sz="1200" dirty="0" err="1"/>
              <a:t>dNTPs</a:t>
            </a:r>
            <a:endParaRPr lang="en-US" sz="1200" dirty="0"/>
          </a:p>
          <a:p>
            <a:r>
              <a:rPr lang="en-US" sz="1200" dirty="0"/>
              <a:t>Template DNA: 25 </a:t>
            </a:r>
            <a:r>
              <a:rPr lang="en-US" sz="1200" dirty="0" err="1"/>
              <a:t>ng</a:t>
            </a:r>
            <a:r>
              <a:rPr lang="en-US" sz="1200" dirty="0"/>
              <a:t> </a:t>
            </a:r>
            <a:r>
              <a:rPr lang="en-US" sz="1200" dirty="0" err="1"/>
              <a:t>pgRNA</a:t>
            </a:r>
            <a:endParaRPr lang="en-US" sz="1200" dirty="0"/>
          </a:p>
          <a:p>
            <a:r>
              <a:rPr lang="en-US" sz="1200" dirty="0"/>
              <a:t>Water</a:t>
            </a:r>
          </a:p>
          <a:p>
            <a:r>
              <a:rPr lang="en-US" sz="1200" dirty="0"/>
              <a:t>-</a:t>
            </a:r>
          </a:p>
          <a:p>
            <a:r>
              <a:rPr lang="en-US" sz="1200" dirty="0"/>
              <a:t>Melt, anneal (temperature for primers</a:t>
            </a:r>
            <a:r>
              <a:rPr lang="en-US" sz="1200" baseline="0" dirty="0"/>
              <a:t> to bind)</a:t>
            </a:r>
            <a:r>
              <a:rPr lang="en-US" sz="1200" dirty="0"/>
              <a:t>,</a:t>
            </a:r>
            <a:r>
              <a:rPr lang="en-US" sz="1200" baseline="0" dirty="0"/>
              <a:t> extend (polymerase to copy DNA)</a:t>
            </a:r>
          </a:p>
          <a:p>
            <a:r>
              <a:rPr lang="en-US">
                <a:solidFill>
                  <a:srgbClr val="558ED5"/>
                </a:solidFill>
              </a:rPr>
              <a:t>Ingredients: Forward primer, Reverse primer, Polymerase, dNTPs, Template (gRNA expression vector), Buffer (pH, cofactors like Mg2+), H2O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635D8-1F50-7241-B192-47229722C7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46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Very high fidelity polymerase, very low error rate (&gt; </a:t>
            </a:r>
            <a:r>
              <a:rPr lang="en-US" sz="1200" dirty="0" err="1"/>
              <a:t>Pfu</a:t>
            </a:r>
            <a:r>
              <a:rPr lang="en-US" sz="1200" dirty="0"/>
              <a:t> &gt; </a:t>
            </a:r>
            <a:r>
              <a:rPr lang="en-US" sz="1200" dirty="0" err="1"/>
              <a:t>Taq</a:t>
            </a:r>
            <a:r>
              <a:rPr lang="en-US" sz="1200" dirty="0"/>
              <a:t>), with 3’ to 5’ endonuclease activity), hot start so you</a:t>
            </a:r>
            <a:r>
              <a:rPr lang="en-US" sz="1200" baseline="0" dirty="0"/>
              <a:t> can set up at room temperature</a:t>
            </a:r>
            <a:endParaRPr lang="en-US" sz="1200" dirty="0"/>
          </a:p>
          <a:p>
            <a:r>
              <a:rPr lang="en-US" sz="1200" dirty="0"/>
              <a:t>Mg2+ cofactor for polymerase</a:t>
            </a:r>
          </a:p>
          <a:p>
            <a:r>
              <a:rPr lang="en-US" sz="1200" dirty="0"/>
              <a:t>Buffer</a:t>
            </a:r>
          </a:p>
          <a:p>
            <a:r>
              <a:rPr lang="en-US" sz="1200" dirty="0"/>
              <a:t>Primers (0.5 </a:t>
            </a:r>
            <a:r>
              <a:rPr lang="en-US" sz="1200" dirty="0" err="1"/>
              <a:t>uM</a:t>
            </a:r>
            <a:r>
              <a:rPr lang="en-US" sz="1200" dirty="0"/>
              <a:t>)</a:t>
            </a:r>
          </a:p>
          <a:p>
            <a:r>
              <a:rPr lang="en-US" sz="1200" dirty="0" err="1"/>
              <a:t>dNTPs</a:t>
            </a:r>
            <a:endParaRPr lang="en-US" sz="1200" dirty="0"/>
          </a:p>
          <a:p>
            <a:r>
              <a:rPr lang="en-US" sz="1200" dirty="0"/>
              <a:t>Template DNA: 25 </a:t>
            </a:r>
            <a:r>
              <a:rPr lang="en-US" sz="1200" dirty="0" err="1"/>
              <a:t>ng</a:t>
            </a:r>
            <a:r>
              <a:rPr lang="en-US" sz="1200" dirty="0"/>
              <a:t> </a:t>
            </a:r>
            <a:r>
              <a:rPr lang="en-US" sz="1200" dirty="0" err="1"/>
              <a:t>pgRNA</a:t>
            </a:r>
            <a:endParaRPr lang="en-US" sz="1200" dirty="0"/>
          </a:p>
          <a:p>
            <a:r>
              <a:rPr lang="en-US" sz="1200" dirty="0"/>
              <a:t>Water</a:t>
            </a:r>
          </a:p>
          <a:p>
            <a:r>
              <a:rPr lang="en-US" sz="1200" dirty="0"/>
              <a:t>-</a:t>
            </a:r>
          </a:p>
          <a:p>
            <a:r>
              <a:rPr lang="en-US" sz="1200" dirty="0"/>
              <a:t>Melt, anneal (temperature for primers</a:t>
            </a:r>
            <a:r>
              <a:rPr lang="en-US" sz="1200" baseline="0" dirty="0"/>
              <a:t> to bind)</a:t>
            </a:r>
            <a:r>
              <a:rPr lang="en-US" sz="1200" dirty="0"/>
              <a:t>,</a:t>
            </a:r>
            <a:r>
              <a:rPr lang="en-US" sz="1200" baseline="0" dirty="0"/>
              <a:t> extend (polymerase to copy DNA)</a:t>
            </a:r>
          </a:p>
          <a:p>
            <a:r>
              <a:rPr lang="en-US" dirty="0">
                <a:solidFill>
                  <a:srgbClr val="558ED5"/>
                </a:solidFill>
              </a:rPr>
              <a:t>Ingredients: Forward primer, Reverse primer, Polymerase, dNTPs, Template (gRNA expression vector), Buffer (pH, cofactors like Mg2+), H2O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635D8-1F50-7241-B192-47229722C7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87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Phosphorylation video: https://www.neb.com/applications/dna-modification/dna-end-modification/dna-phosphorylation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https://www.neb.com/tools-and-resources/video-library/the-mechanism-of-dna-phosphorylation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Parent </a:t>
            </a:r>
            <a:r>
              <a:rPr lang="en-US" sz="1200" i="1" dirty="0"/>
              <a:t>selectively</a:t>
            </a:r>
            <a:r>
              <a:rPr lang="en-US" sz="1200" dirty="0"/>
              <a:t> digested due to methylation by </a:t>
            </a:r>
            <a:r>
              <a:rPr lang="en-US" sz="1200" dirty="0" err="1"/>
              <a:t>DpnI</a:t>
            </a:r>
            <a:endParaRPr lang="en-US" sz="120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Highlight</a:t>
            </a:r>
            <a:r>
              <a:rPr lang="en-US" sz="1200" baseline="0" dirty="0"/>
              <a:t> parent/template DNA</a:t>
            </a:r>
            <a:endParaRPr lang="en-US" sz="1200" dirty="0"/>
          </a:p>
          <a:p>
            <a:endParaRPr lang="en-US" dirty="0"/>
          </a:p>
          <a:p>
            <a:r>
              <a:rPr lang="en-US" dirty="0"/>
              <a:t>Kinase phosphorylates (NEB video</a:t>
            </a:r>
            <a:r>
              <a:rPr lang="en-US" baseline="0" dirty="0"/>
              <a:t> on phosphorylation?)</a:t>
            </a:r>
          </a:p>
          <a:p>
            <a:r>
              <a:rPr lang="en-US" baseline="0" dirty="0"/>
              <a:t>Ligase repairs phosphate backbone (circularize plasmid)</a:t>
            </a:r>
          </a:p>
          <a:p>
            <a:r>
              <a:rPr lang="en-US" baseline="0" dirty="0"/>
              <a:t>Dpn1 cleaves methylated DNA, which removes the template DNA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635D8-1F50-7241-B192-47229722C7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61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Kinase phosphorylates (NEB video</a:t>
            </a:r>
            <a:r>
              <a:rPr lang="en-US" baseline="0" dirty="0"/>
              <a:t> on phosphorylation?)</a:t>
            </a:r>
          </a:p>
          <a:p>
            <a:r>
              <a:rPr lang="en-US" baseline="0" dirty="0"/>
              <a:t>Ligase repairs phosphate backbone (circularize plasmid)</a:t>
            </a:r>
          </a:p>
          <a:p>
            <a:r>
              <a:rPr lang="en-US" baseline="0" dirty="0"/>
              <a:t>Dpn1 cleaves methylated DNA, which removes the template DNA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FC187-8CD0-F840-B0A6-4CC1ABFB6F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8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A3482-1B12-D444-92A4-98B1A71108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92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E8A8-BB42-084E-A1A8-E2A7C70F7BD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356D-56F8-A54E-90D3-527E6FF92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5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E8A8-BB42-084E-A1A8-E2A7C70F7BD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356D-56F8-A54E-90D3-527E6FF92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7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E8A8-BB42-084E-A1A8-E2A7C70F7BD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356D-56F8-A54E-90D3-527E6FF92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E8A8-BB42-084E-A1A8-E2A7C70F7BD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356D-56F8-A54E-90D3-527E6FF92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4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E8A8-BB42-084E-A1A8-E2A7C70F7BD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356D-56F8-A54E-90D3-527E6FF92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8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E8A8-BB42-084E-A1A8-E2A7C70F7BD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356D-56F8-A54E-90D3-527E6FF92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4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E8A8-BB42-084E-A1A8-E2A7C70F7BD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356D-56F8-A54E-90D3-527E6FF92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45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E8A8-BB42-084E-A1A8-E2A7C70F7BD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356D-56F8-A54E-90D3-527E6FF92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0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E8A8-BB42-084E-A1A8-E2A7C70F7BD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356D-56F8-A54E-90D3-527E6FF92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1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E8A8-BB42-084E-A1A8-E2A7C70F7BD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356D-56F8-A54E-90D3-527E6FF92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26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E8A8-BB42-084E-A1A8-E2A7C70F7BD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9356D-56F8-A54E-90D3-527E6FF92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0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4E8A8-BB42-084E-A1A8-E2A7C70F7BDC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9356D-56F8-A54E-90D3-527E6FF92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1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customXml" Target="../ink/ink2.xml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41" y="7086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Finish this (start PCR) before prelab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141" y="1063229"/>
            <a:ext cx="8880554" cy="360502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Make 100 </a:t>
            </a:r>
            <a:r>
              <a:rPr lang="en-US" sz="2400" dirty="0" err="1"/>
              <a:t>uM</a:t>
            </a:r>
            <a:r>
              <a:rPr lang="en-US" sz="2400" dirty="0"/>
              <a:t> gRNA stock (e.g. 20 nmol </a:t>
            </a:r>
            <a:r>
              <a:rPr lang="en-US" sz="2400" dirty="0">
                <a:sym typeface="Wingdings"/>
              </a:rPr>
              <a:t> 200 </a:t>
            </a:r>
            <a:r>
              <a:rPr lang="en-US" sz="2400" dirty="0" err="1">
                <a:sym typeface="Wingdings"/>
              </a:rPr>
              <a:t>uL</a:t>
            </a:r>
            <a:r>
              <a:rPr lang="en-US" sz="2400" dirty="0">
                <a:sym typeface="Wingdings"/>
              </a:rPr>
              <a:t> nuclease-free water)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Make primer mix (10 </a:t>
            </a:r>
            <a:r>
              <a:rPr lang="en-US" sz="2400" dirty="0" err="1"/>
              <a:t>uM</a:t>
            </a:r>
            <a:r>
              <a:rPr lang="en-US" sz="2400" dirty="0"/>
              <a:t> of each primer in 20 </a:t>
            </a:r>
            <a:r>
              <a:rPr lang="en-US" sz="2400" dirty="0" err="1"/>
              <a:t>uL</a:t>
            </a:r>
            <a:r>
              <a:rPr lang="en-US" sz="2400" dirty="0"/>
              <a:t> volume)</a:t>
            </a:r>
          </a:p>
          <a:p>
            <a:pPr marL="914400" lvl="1" indent="-514350"/>
            <a:r>
              <a:rPr lang="en-US" sz="2000" dirty="0"/>
              <a:t>2 uL gRNA (forward primer)</a:t>
            </a:r>
          </a:p>
          <a:p>
            <a:pPr marL="914400" lvl="1" indent="-514350"/>
            <a:r>
              <a:rPr lang="en-US" sz="2000" dirty="0"/>
              <a:t>2 uL RevP (reverse primer)</a:t>
            </a:r>
          </a:p>
          <a:p>
            <a:pPr marL="914400" lvl="1" indent="-514350"/>
            <a:r>
              <a:rPr lang="en-US" sz="2000" dirty="0"/>
              <a:t>16 uL nuclease-free water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Take PCR tube and label with your team</a:t>
            </a:r>
          </a:p>
          <a:p>
            <a:pPr marL="914400" lvl="1" indent="-514350"/>
            <a:r>
              <a:rPr lang="en-US" sz="2000" dirty="0"/>
              <a:t>10.25 uL nuclease-free water</a:t>
            </a:r>
          </a:p>
          <a:p>
            <a:pPr marL="914400" lvl="1" indent="-514350"/>
            <a:r>
              <a:rPr lang="en-US" sz="2000" dirty="0"/>
              <a:t>1.25 uL primer mix (from #2) (OK to use P20)</a:t>
            </a:r>
          </a:p>
          <a:p>
            <a:pPr marL="914400" lvl="1" indent="-514350"/>
            <a:r>
              <a:rPr lang="en-US" sz="2000" dirty="0"/>
              <a:t>1 uL </a:t>
            </a:r>
            <a:r>
              <a:rPr lang="en-US" sz="2000" dirty="0" err="1"/>
              <a:t>pgRNA</a:t>
            </a:r>
            <a:r>
              <a:rPr lang="en-US" sz="2000" dirty="0"/>
              <a:t> plasmid (Pipette up at the front)</a:t>
            </a:r>
          </a:p>
          <a:p>
            <a:pPr marL="914400" lvl="1" indent="-514350"/>
            <a:r>
              <a:rPr lang="en-US" sz="2000" dirty="0"/>
              <a:t>12.5 uL Q5 Hot Start 2x Master Mix</a:t>
            </a:r>
          </a:p>
        </p:txBody>
      </p:sp>
    </p:spTree>
    <p:extLst>
      <p:ext uri="{BB962C8B-B14F-4D97-AF65-F5344CB8AC3E}">
        <p14:creationId xmlns:p14="http://schemas.microsoft.com/office/powerpoint/2010/main" val="4258524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0478" y="292839"/>
            <a:ext cx="84630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u="sng" dirty="0"/>
              <a:t>Phosphorylation video: </a:t>
            </a:r>
          </a:p>
          <a:p>
            <a:pPr>
              <a:defRPr/>
            </a:pPr>
            <a:r>
              <a:rPr lang="en-US" sz="2000" dirty="0"/>
              <a:t>https://www.neb.com/tools-and-resources/video-library/the-mechanism-of-dna-phosphorylation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7D51F9-7F83-4B4D-A3E3-57DB9EE1F8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5" t="62763" r="5631" b="1"/>
          <a:stretch/>
        </p:blipFill>
        <p:spPr>
          <a:xfrm>
            <a:off x="1285148" y="1524434"/>
            <a:ext cx="6573704" cy="17491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5E381F-0D71-884A-9DFA-277229A765EE}"/>
              </a:ext>
            </a:extLst>
          </p:cNvPr>
          <p:cNvSpPr txBox="1"/>
          <p:nvPr/>
        </p:nvSpPr>
        <p:spPr>
          <a:xfrm>
            <a:off x="3137835" y="1167016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Kinase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0F8FB1-6219-6347-9A57-38E6B797917D}"/>
              </a:ext>
            </a:extLst>
          </p:cNvPr>
          <p:cNvSpPr txBox="1"/>
          <p:nvPr/>
        </p:nvSpPr>
        <p:spPr>
          <a:xfrm>
            <a:off x="4810269" y="1167016"/>
            <a:ext cx="7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Ligase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106F13-0C7D-4C4F-8480-A40F278B2218}"/>
              </a:ext>
            </a:extLst>
          </p:cNvPr>
          <p:cNvSpPr txBox="1"/>
          <p:nvPr/>
        </p:nvSpPr>
        <p:spPr>
          <a:xfrm>
            <a:off x="6443141" y="1155102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Dpn1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453829-72CF-464F-BDB2-1C47DDCFA6DB}"/>
              </a:ext>
            </a:extLst>
          </p:cNvPr>
          <p:cNvSpPr txBox="1"/>
          <p:nvPr/>
        </p:nvSpPr>
        <p:spPr>
          <a:xfrm>
            <a:off x="340478" y="3465667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50E574-8A3B-1E4E-9F25-6ABB43E36BC6}"/>
              </a:ext>
            </a:extLst>
          </p:cNvPr>
          <p:cNvSpPr txBox="1"/>
          <p:nvPr/>
        </p:nvSpPr>
        <p:spPr>
          <a:xfrm>
            <a:off x="228331" y="2002055"/>
            <a:ext cx="959109" cy="64633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KLD</a:t>
            </a:r>
          </a:p>
          <a:p>
            <a:pPr algn="ctr"/>
            <a:r>
              <a:rPr lang="en-US" dirty="0"/>
              <a:t>reaction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98DCCF-5799-824C-8563-E03218D54998}"/>
              </a:ext>
            </a:extLst>
          </p:cNvPr>
          <p:cNvSpPr txBox="1"/>
          <p:nvPr/>
        </p:nvSpPr>
        <p:spPr>
          <a:xfrm>
            <a:off x="340478" y="3945326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BADE21-8604-554B-A945-DB417D845D72}"/>
              </a:ext>
            </a:extLst>
          </p:cNvPr>
          <p:cNvSpPr txBox="1"/>
          <p:nvPr/>
        </p:nvSpPr>
        <p:spPr>
          <a:xfrm>
            <a:off x="318036" y="4424985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FD4B49-C019-4505-A4C1-2DC9DF662447}"/>
              </a:ext>
            </a:extLst>
          </p:cNvPr>
          <p:cNvSpPr txBox="1"/>
          <p:nvPr/>
        </p:nvSpPr>
        <p:spPr>
          <a:xfrm>
            <a:off x="1285148" y="3327167"/>
            <a:ext cx="6497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Kinase – Phosphorylation required for phosphodiester bond formation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9C900D-BFBD-410C-86F8-969C32E1643E}"/>
              </a:ext>
            </a:extLst>
          </p:cNvPr>
          <p:cNvSpPr txBox="1"/>
          <p:nvPr/>
        </p:nvSpPr>
        <p:spPr>
          <a:xfrm>
            <a:off x="1285148" y="4030350"/>
            <a:ext cx="6497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Ligase – Forms phosphodiester bond to circularize plasmid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89BDEC-0AD2-4273-B3B9-F4D9872B48B4}"/>
              </a:ext>
            </a:extLst>
          </p:cNvPr>
          <p:cNvSpPr txBox="1"/>
          <p:nvPr/>
        </p:nvSpPr>
        <p:spPr>
          <a:xfrm>
            <a:off x="1285148" y="4391284"/>
            <a:ext cx="6497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Digests methylated DNA. Why does this target the template? </a:t>
            </a:r>
          </a:p>
        </p:txBody>
      </p:sp>
    </p:spTree>
    <p:extLst>
      <p:ext uri="{BB962C8B-B14F-4D97-AF65-F5344CB8AC3E}">
        <p14:creationId xmlns:p14="http://schemas.microsoft.com/office/powerpoint/2010/main" val="759773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B6BF2-C49D-9F46-A550-1CB35F160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07" y="201982"/>
            <a:ext cx="7886700" cy="994172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59D92-9E36-FA4E-B765-390F1D36F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4290"/>
            <a:ext cx="7886700" cy="1575506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2400" dirty="0">
                <a:latin typeface="+mj-lt"/>
              </a:rPr>
              <a:t>Continue production of sgRNA plasmid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2400" dirty="0">
                <a:latin typeface="+mj-lt"/>
              </a:rPr>
              <a:t>Work on journal club in down time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69310CF-139C-EC44-A95D-6923B73B1C2E}"/>
              </a:ext>
            </a:extLst>
          </p:cNvPr>
          <p:cNvSpPr txBox="1">
            <a:spLocks/>
          </p:cNvSpPr>
          <p:nvPr/>
        </p:nvSpPr>
        <p:spPr>
          <a:xfrm>
            <a:off x="439807" y="2743201"/>
            <a:ext cx="7886700" cy="78775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70C0"/>
                </a:solidFill>
              </a:rPr>
              <a:t>For M2D4…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7C0A339-17BE-E14D-99FB-E15BE0ACC01D}"/>
              </a:ext>
            </a:extLst>
          </p:cNvPr>
          <p:cNvSpPr txBox="1">
            <a:spLocks/>
          </p:cNvSpPr>
          <p:nvPr/>
        </p:nvSpPr>
        <p:spPr>
          <a:xfrm>
            <a:off x="493643" y="3502495"/>
            <a:ext cx="8210550" cy="157550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indent="-385763">
              <a:buFont typeface="+mj-lt"/>
              <a:buAutoNum type="arabicPeriod"/>
            </a:pPr>
            <a:r>
              <a:rPr lang="en-US" sz="2400" dirty="0">
                <a:latin typeface="+mj-lt"/>
              </a:rPr>
              <a:t>Create a journal club slide (in ppt) and script for 1 figure from your paper</a:t>
            </a:r>
          </a:p>
          <a:p>
            <a:pPr lvl="1"/>
            <a:r>
              <a:rPr lang="en-US" sz="2000" dirty="0">
                <a:latin typeface="+mj-lt"/>
              </a:rPr>
              <a:t>Use the homework checklist on the wiki for guidance</a:t>
            </a:r>
          </a:p>
        </p:txBody>
      </p:sp>
    </p:spTree>
    <p:extLst>
      <p:ext uri="{BB962C8B-B14F-4D97-AF65-F5344CB8AC3E}">
        <p14:creationId xmlns:p14="http://schemas.microsoft.com/office/powerpoint/2010/main" val="1987027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047" y="-10491"/>
            <a:ext cx="8776868" cy="1127513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For homework, make a Journal Club presentation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978" y="1117023"/>
            <a:ext cx="8438045" cy="3489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Craft 1 slide using your JC article to present the data from a figure. </a:t>
            </a:r>
          </a:p>
          <a:p>
            <a:endParaRPr lang="en-US" sz="2400" dirty="0"/>
          </a:p>
          <a:p>
            <a:r>
              <a:rPr lang="en-US" sz="2400" dirty="0"/>
              <a:t>Your slide should show the data and highlight the key finding(s).</a:t>
            </a:r>
          </a:p>
          <a:p>
            <a:r>
              <a:rPr lang="en-US" sz="2400" dirty="0"/>
              <a:t>The information should be clear and large enough to read.</a:t>
            </a:r>
          </a:p>
          <a:p>
            <a:r>
              <a:rPr lang="en-US" sz="2400" dirty="0"/>
              <a:t>Keep text to a minimum. (NO figure captions on slide!)</a:t>
            </a:r>
          </a:p>
          <a:p>
            <a:r>
              <a:rPr lang="en-US" sz="2400" dirty="0"/>
              <a:t>The title should state the take-home message of the data that are shown.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CC687B5-DBA0-E04A-B57F-103749937A42}"/>
                  </a:ext>
                </a:extLst>
              </p14:cNvPr>
              <p14:cNvContentPartPr/>
              <p14:nvPr/>
            </p14:nvContentPartPr>
            <p14:xfrm>
              <a:off x="223200" y="2729160"/>
              <a:ext cx="8618040" cy="237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CC687B5-DBA0-E04A-B57F-103749937A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840" y="2719800"/>
                <a:ext cx="8636760" cy="239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6394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52A3E-0422-8549-94F7-734899600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950" y="1363992"/>
            <a:ext cx="3530396" cy="3500438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+mj-lt"/>
              </a:rPr>
              <a:t>Data represent expression of Y using method A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Possibly something about the control(s), if applicable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Perhaps an important note about the data that is not already stated in the title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Transition to next slide…</a:t>
            </a:r>
          </a:p>
        </p:txBody>
      </p:sp>
      <p:pic>
        <p:nvPicPr>
          <p:cNvPr id="1026" name="Picture 2" descr="Image for post">
            <a:extLst>
              <a:ext uri="{FF2B5EF4-FFF2-40B4-BE49-F238E27FC236}">
                <a16:creationId xmlns:a16="http://schemas.microsoft.com/office/drawing/2014/main" id="{612BA1C7-742E-4B49-8DB9-1BEF2C0DD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041" y="1281793"/>
            <a:ext cx="4996578" cy="342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0C3B3E4-5C77-3A44-AF23-F4EBE2E18F30}"/>
              </a:ext>
            </a:extLst>
          </p:cNvPr>
          <p:cNvSpPr/>
          <p:nvPr/>
        </p:nvSpPr>
        <p:spPr>
          <a:xfrm>
            <a:off x="4015668" y="1408033"/>
            <a:ext cx="3659511" cy="3804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F8046-33C9-1642-9818-4CC3D8E445FD}"/>
              </a:ext>
            </a:extLst>
          </p:cNvPr>
          <p:cNvSpPr/>
          <p:nvPr/>
        </p:nvSpPr>
        <p:spPr>
          <a:xfrm>
            <a:off x="8227171" y="4851621"/>
            <a:ext cx="9236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PhD Comics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3460AD-1C71-F14F-BDE4-A7D0E7EA0146}"/>
              </a:ext>
            </a:extLst>
          </p:cNvPr>
          <p:cNvSpPr/>
          <p:nvPr/>
        </p:nvSpPr>
        <p:spPr>
          <a:xfrm rot="16200000">
            <a:off x="2539200" y="2646488"/>
            <a:ext cx="3210791" cy="3325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E6726C-7D09-9542-B670-81970226AAFA}"/>
              </a:ext>
            </a:extLst>
          </p:cNvPr>
          <p:cNvSpPr txBox="1"/>
          <p:nvPr/>
        </p:nvSpPr>
        <p:spPr>
          <a:xfrm rot="16200000">
            <a:off x="3116758" y="2567856"/>
            <a:ext cx="25959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COVID-19</a:t>
            </a:r>
            <a:r>
              <a:rPr lang="en-US" sz="1350" dirty="0"/>
              <a:t> tests / million people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DED2AA-2AD5-3F4E-AADE-1E08BA76A62C}"/>
              </a:ext>
            </a:extLst>
          </p:cNvPr>
          <p:cNvSpPr/>
          <p:nvPr/>
        </p:nvSpPr>
        <p:spPr>
          <a:xfrm>
            <a:off x="5107945" y="3666991"/>
            <a:ext cx="509253" cy="618161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627F6B-0FAD-B949-B5D6-51FAADC7BC69}"/>
              </a:ext>
            </a:extLst>
          </p:cNvPr>
          <p:cNvSpPr/>
          <p:nvPr/>
        </p:nvSpPr>
        <p:spPr>
          <a:xfrm>
            <a:off x="8149475" y="1943272"/>
            <a:ext cx="509253" cy="2341880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9203E6-5443-6F40-9C33-7A869176EAFC}"/>
              </a:ext>
            </a:extLst>
          </p:cNvPr>
          <p:cNvGrpSpPr/>
          <p:nvPr/>
        </p:nvGrpSpPr>
        <p:grpSpPr>
          <a:xfrm>
            <a:off x="3821934" y="511424"/>
            <a:ext cx="5322066" cy="4353006"/>
            <a:chOff x="5621137" y="1144465"/>
            <a:chExt cx="6451685" cy="5240496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CA3195FC-6911-7942-8477-8DC5EB92AD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4" r="3796" b="18641"/>
            <a:stretch/>
          </p:blipFill>
          <p:spPr bwMode="auto">
            <a:xfrm>
              <a:off x="5621137" y="1144465"/>
              <a:ext cx="6451685" cy="5240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B2E9D05-F7C1-7E47-9833-78EB0A6A94E9}"/>
                </a:ext>
              </a:extLst>
            </p:cNvPr>
            <p:cNvSpPr/>
            <p:nvPr/>
          </p:nvSpPr>
          <p:spPr>
            <a:xfrm>
              <a:off x="6096000" y="2130982"/>
              <a:ext cx="3692577" cy="867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084532-67BD-6D4F-8FDD-03457F0E4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4001" y="92791"/>
            <a:ext cx="8517191" cy="994172"/>
          </a:xfrm>
        </p:spPr>
        <p:txBody>
          <a:bodyPr>
            <a:normAutofit/>
          </a:bodyPr>
          <a:lstStyle/>
          <a:p>
            <a:r>
              <a:rPr lang="en-US" sz="2700" dirty="0"/>
              <a:t>EXAMPLE SLIDE: Football coaches are the highest paid academic employees at doctoral-granting universities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8724EAB-578F-924A-989F-88CBE14DFA25}"/>
              </a:ext>
            </a:extLst>
          </p:cNvPr>
          <p:cNvSpPr/>
          <p:nvPr/>
        </p:nvSpPr>
        <p:spPr>
          <a:xfrm>
            <a:off x="6850627" y="3493355"/>
            <a:ext cx="906710" cy="856972"/>
          </a:xfrm>
          <a:prstGeom prst="round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38E87DF-149D-8147-BA6E-C47EAAD334AD}"/>
                  </a:ext>
                </a:extLst>
              </p14:cNvPr>
              <p14:cNvContentPartPr/>
              <p14:nvPr/>
            </p14:nvContentPartPr>
            <p14:xfrm>
              <a:off x="334080" y="1972800"/>
              <a:ext cx="8403480" cy="2963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38E87DF-149D-8147-BA6E-C47EAAD334A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4720" y="1963440"/>
                <a:ext cx="8422200" cy="298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064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488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4173" y="58953"/>
            <a:ext cx="8909826" cy="85725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M2D3: Clone </a:t>
            </a:r>
            <a:r>
              <a:rPr lang="en-US" sz="3600" dirty="0" err="1"/>
              <a:t>psgRNA</a:t>
            </a:r>
            <a:r>
              <a:rPr lang="en-US" sz="3600" dirty="0"/>
              <a:t> expression plasmid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4173" y="1040096"/>
            <a:ext cx="3968372" cy="261996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Set up reaction to generate </a:t>
            </a:r>
            <a:r>
              <a:rPr lang="en-US" sz="2400" dirty="0" err="1"/>
              <a:t>gRNA_target</a:t>
            </a:r>
            <a:r>
              <a:rPr lang="en-US" sz="2400" dirty="0"/>
              <a:t> plasmid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Pre-lab discussion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8" name="Picture 4" descr="Lagging Strand Comic - Science with The Amoeba Sisters">
            <a:extLst>
              <a:ext uri="{FF2B5EF4-FFF2-40B4-BE49-F238E27FC236}">
                <a16:creationId xmlns:a16="http://schemas.microsoft.com/office/drawing/2014/main" id="{EA2C2204-E8E3-3744-B74E-6863160E0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55" y="3276185"/>
            <a:ext cx="6222322" cy="180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7F8A67A2-EB96-CC4F-B3D9-CC9173586EA0}"/>
              </a:ext>
            </a:extLst>
          </p:cNvPr>
          <p:cNvSpPr txBox="1">
            <a:spLocks/>
          </p:cNvSpPr>
          <p:nvPr/>
        </p:nvSpPr>
        <p:spPr>
          <a:xfrm>
            <a:off x="4784436" y="1040096"/>
            <a:ext cx="4245741" cy="2619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3.   Continue generation of 	</a:t>
            </a:r>
            <a:r>
              <a:rPr lang="en-US" sz="2400" dirty="0" err="1"/>
              <a:t>psgRNA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4.   Transform 	</a:t>
            </a:r>
            <a:r>
              <a:rPr lang="en-US" sz="2400" dirty="0" err="1"/>
              <a:t>pgRNA_target</a:t>
            </a:r>
            <a:r>
              <a:rPr lang="en-US" sz="2400" dirty="0"/>
              <a:t> 	into bacteria</a:t>
            </a:r>
          </a:p>
          <a:p>
            <a:pPr marL="0" indent="0">
              <a:buFont typeface="Arial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5256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18480-7585-3548-91A5-B25FB45E9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36" y="184037"/>
            <a:ext cx="7886700" cy="787514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Mod2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139090-2BAE-4E4C-90A3-184716B8CEE9}"/>
              </a:ext>
            </a:extLst>
          </p:cNvPr>
          <p:cNvSpPr txBox="1"/>
          <p:nvPr/>
        </p:nvSpPr>
        <p:spPr>
          <a:xfrm>
            <a:off x="216354" y="823126"/>
            <a:ext cx="87112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Research goal: Increase the yield of commercially valuable byproducts in </a:t>
            </a:r>
            <a:r>
              <a:rPr lang="en-US" sz="1350" b="1" i="1" dirty="0"/>
              <a:t>E.coli</a:t>
            </a:r>
            <a:r>
              <a:rPr lang="en-US" sz="1350" b="1" dirty="0"/>
              <a:t> using </a:t>
            </a:r>
            <a:r>
              <a:rPr lang="en-US" sz="1350" b="1" dirty="0" err="1"/>
              <a:t>CRIPSRi</a:t>
            </a:r>
            <a:r>
              <a:rPr lang="en-US" sz="1350" b="1" dirty="0"/>
              <a:t> technology to target genes involved in mixed-acid fermentation pathway.</a:t>
            </a:r>
            <a:r>
              <a:rPr lang="en-US" sz="1350" dirty="0"/>
              <a:t>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9B92057-BD30-524A-9389-3FFEBEB740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56" y="1553489"/>
            <a:ext cx="5953466" cy="334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5F5EFE-9C63-1F4F-938C-8495830053DC}"/>
              </a:ext>
            </a:extLst>
          </p:cNvPr>
          <p:cNvSpPr txBox="1"/>
          <p:nvPr/>
        </p:nvSpPr>
        <p:spPr>
          <a:xfrm>
            <a:off x="277585" y="1451609"/>
            <a:ext cx="2839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u="sng" dirty="0">
                <a:solidFill>
                  <a:srgbClr val="0070C0"/>
                </a:solidFill>
              </a:rPr>
              <a:t>Last Lab:</a:t>
            </a:r>
          </a:p>
          <a:p>
            <a:r>
              <a:rPr lang="en-US" sz="1650" dirty="0"/>
              <a:t>Chose metabolic gene of interest and designed sgRNA to target 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799312-D1DE-394D-81FB-98FE326335A7}"/>
              </a:ext>
            </a:extLst>
          </p:cNvPr>
          <p:cNvSpPr txBox="1"/>
          <p:nvPr/>
        </p:nvSpPr>
        <p:spPr>
          <a:xfrm>
            <a:off x="277584" y="2652257"/>
            <a:ext cx="29187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u="sng" dirty="0">
                <a:solidFill>
                  <a:schemeClr val="accent2">
                    <a:lumMod val="75000"/>
                  </a:schemeClr>
                </a:solidFill>
              </a:rPr>
              <a:t>This Lab:</a:t>
            </a:r>
          </a:p>
          <a:p>
            <a:r>
              <a:rPr lang="en-US" sz="1650" dirty="0"/>
              <a:t>Clone sgRNA into vector to create plasmid that targets gene of interest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3CD0B8-F7B6-1646-8CB1-3792B8AF1D29}"/>
              </a:ext>
            </a:extLst>
          </p:cNvPr>
          <p:cNvSpPr txBox="1"/>
          <p:nvPr/>
        </p:nvSpPr>
        <p:spPr>
          <a:xfrm>
            <a:off x="277584" y="3852905"/>
            <a:ext cx="31121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u="sng" dirty="0">
                <a:solidFill>
                  <a:srgbClr val="7030A0"/>
                </a:solidFill>
              </a:rPr>
              <a:t>Next Lab:</a:t>
            </a:r>
          </a:p>
          <a:p>
            <a:r>
              <a:rPr lang="en-US" sz="1650" dirty="0"/>
              <a:t>Confirm correct sgRNA cloning and do preliminary </a:t>
            </a:r>
            <a:r>
              <a:rPr lang="en-US" sz="1650" dirty="0" err="1"/>
              <a:t>CRISPRi</a:t>
            </a:r>
            <a:r>
              <a:rPr lang="en-US" sz="1650" dirty="0"/>
              <a:t> system preparations</a:t>
            </a:r>
          </a:p>
        </p:txBody>
      </p:sp>
    </p:spTree>
    <p:extLst>
      <p:ext uri="{BB962C8B-B14F-4D97-AF65-F5344CB8AC3E}">
        <p14:creationId xmlns:p14="http://schemas.microsoft.com/office/powerpoint/2010/main" val="2374521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37" t="16163" r="24818" b="2664"/>
          <a:stretch/>
        </p:blipFill>
        <p:spPr>
          <a:xfrm>
            <a:off x="3325202" y="1180296"/>
            <a:ext cx="5184996" cy="359217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4725" y="-1"/>
            <a:ext cx="7705606" cy="1077902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Use site-directed mutagenesis (SDM) to engineer plasmid DNA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7453" y="1468582"/>
            <a:ext cx="2607933" cy="3446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NEB Q5 SDM kit</a:t>
            </a:r>
          </a:p>
          <a:p>
            <a:endParaRPr lang="en-US" sz="2400" dirty="0"/>
          </a:p>
          <a:p>
            <a:r>
              <a:rPr lang="en-US" sz="2400" dirty="0"/>
              <a:t>Create specific, targeted changes in double-stranded plasmid DNA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7E2C2C-0462-7642-888A-2F7F387C3E45}"/>
              </a:ext>
            </a:extLst>
          </p:cNvPr>
          <p:cNvSpPr txBox="1"/>
          <p:nvPr/>
        </p:nvSpPr>
        <p:spPr>
          <a:xfrm>
            <a:off x="4137746" y="1944302"/>
            <a:ext cx="868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</a:rPr>
              <a:t>Point</a:t>
            </a:r>
          </a:p>
          <a:p>
            <a:pPr algn="ctr"/>
            <a:r>
              <a:rPr lang="en-US" sz="1400" dirty="0">
                <a:solidFill>
                  <a:schemeClr val="accent2"/>
                </a:solidFill>
              </a:rPr>
              <a:t>Mutation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FEB58F-2A32-F146-AFBA-C29BE83835EF}"/>
              </a:ext>
            </a:extLst>
          </p:cNvPr>
          <p:cNvSpPr txBox="1"/>
          <p:nvPr/>
        </p:nvSpPr>
        <p:spPr>
          <a:xfrm>
            <a:off x="7309570" y="2159743"/>
            <a:ext cx="854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</a:rPr>
              <a:t>Insertion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389FAE-0AE3-AA4E-9A81-D9BEDBD4E32B}"/>
              </a:ext>
            </a:extLst>
          </p:cNvPr>
          <p:cNvSpPr txBox="1"/>
          <p:nvPr/>
        </p:nvSpPr>
        <p:spPr>
          <a:xfrm>
            <a:off x="5747190" y="2159744"/>
            <a:ext cx="821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</a:rPr>
              <a:t>Deletion</a:t>
            </a:r>
          </a:p>
        </p:txBody>
      </p:sp>
    </p:spTree>
    <p:extLst>
      <p:ext uri="{BB962C8B-B14F-4D97-AF65-F5344CB8AC3E}">
        <p14:creationId xmlns:p14="http://schemas.microsoft.com/office/powerpoint/2010/main" val="31444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59B38-2036-4FC7-A816-75DBF5F27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SDM Primers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AB2F69-D807-4349-987E-2E1DF30CA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526" y="1721802"/>
            <a:ext cx="4318947" cy="205771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3ADD869-BBA6-4028-B7DA-7F3C7E9B2F85}"/>
              </a:ext>
            </a:extLst>
          </p:cNvPr>
          <p:cNvCxnSpPr/>
          <p:nvPr/>
        </p:nvCxnSpPr>
        <p:spPr>
          <a:xfrm flipV="1">
            <a:off x="2082800" y="3393440"/>
            <a:ext cx="1452880" cy="7213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34C8770-8630-4DCB-BAB3-F24046E075BA}"/>
              </a:ext>
            </a:extLst>
          </p:cNvPr>
          <p:cNvSpPr txBox="1"/>
          <p:nvPr/>
        </p:nvSpPr>
        <p:spPr>
          <a:xfrm>
            <a:off x="812799" y="4253427"/>
            <a:ext cx="357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Universal reverse primer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37DDD2-6C0D-4270-B08C-B1C31679B60B}"/>
              </a:ext>
            </a:extLst>
          </p:cNvPr>
          <p:cNvSpPr txBox="1"/>
          <p:nvPr/>
        </p:nvSpPr>
        <p:spPr>
          <a:xfrm>
            <a:off x="1869439" y="1062632"/>
            <a:ext cx="357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Insertion Sequence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7B093F-022D-4248-8FF9-6861D70240CB}"/>
              </a:ext>
            </a:extLst>
          </p:cNvPr>
          <p:cNvSpPr txBox="1"/>
          <p:nvPr/>
        </p:nvSpPr>
        <p:spPr>
          <a:xfrm>
            <a:off x="5760719" y="1584364"/>
            <a:ext cx="357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Fwd</a:t>
            </a:r>
            <a:r>
              <a:rPr lang="en-US" dirty="0"/>
              <a:t> primer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FBAF590-D51D-4DDE-9E14-0949BAD981CE}"/>
              </a:ext>
            </a:extLst>
          </p:cNvPr>
          <p:cNvCxnSpPr/>
          <p:nvPr/>
        </p:nvCxnSpPr>
        <p:spPr>
          <a:xfrm>
            <a:off x="2976880" y="1431964"/>
            <a:ext cx="812800" cy="5217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146BD50-DD6E-4AE4-861C-1ADE5D055F09}"/>
              </a:ext>
            </a:extLst>
          </p:cNvPr>
          <p:cNvCxnSpPr/>
          <p:nvPr/>
        </p:nvCxnSpPr>
        <p:spPr>
          <a:xfrm flipH="1">
            <a:off x="5445759" y="1953696"/>
            <a:ext cx="721361" cy="251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2918DD9-F4DE-4E3F-A59E-4F969BF5C157}"/>
              </a:ext>
            </a:extLst>
          </p:cNvPr>
          <p:cNvSpPr txBox="1"/>
          <p:nvPr/>
        </p:nvSpPr>
        <p:spPr>
          <a:xfrm>
            <a:off x="7122634" y="1584364"/>
            <a:ext cx="143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dcas9 handle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664170-F900-438B-B33A-2DDDBC488E50}"/>
              </a:ext>
            </a:extLst>
          </p:cNvPr>
          <p:cNvSpPr txBox="1"/>
          <p:nvPr/>
        </p:nvSpPr>
        <p:spPr>
          <a:xfrm>
            <a:off x="792479" y="10793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sgRNA </a:t>
            </a:r>
          </a:p>
          <a:p>
            <a:r>
              <a:rPr lang="en-US" dirty="0">
                <a:solidFill>
                  <a:srgbClr val="FF0000"/>
                </a:solidFill>
              </a:rPr>
              <a:t>(made by you!)</a:t>
            </a:r>
          </a:p>
        </p:txBody>
      </p:sp>
    </p:spTree>
    <p:extLst>
      <p:ext uri="{BB962C8B-B14F-4D97-AF65-F5344CB8AC3E}">
        <p14:creationId xmlns:p14="http://schemas.microsoft.com/office/powerpoint/2010/main" val="1552986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11" y="0"/>
            <a:ext cx="7987553" cy="687312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Insertion of DNA via SDM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8171"/>
          <a:stretch/>
        </p:blipFill>
        <p:spPr>
          <a:xfrm>
            <a:off x="3000645" y="778671"/>
            <a:ext cx="2819718" cy="43648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377156-2A5E-4AD6-8D55-6A70F5ED13E9}"/>
              </a:ext>
            </a:extLst>
          </p:cNvPr>
          <p:cNvSpPr txBox="1"/>
          <p:nvPr/>
        </p:nvSpPr>
        <p:spPr>
          <a:xfrm>
            <a:off x="5681844" y="3302000"/>
            <a:ext cx="245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Linear PCR product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D9919B-130F-41AC-B1F0-26804484FE8B}"/>
              </a:ext>
            </a:extLst>
          </p:cNvPr>
          <p:cNvSpPr txBox="1"/>
          <p:nvPr/>
        </p:nvSpPr>
        <p:spPr>
          <a:xfrm>
            <a:off x="5681844" y="2042160"/>
            <a:ext cx="245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Primers lined up back to back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E3137F-F283-4D14-BECD-6FAD6C707E15}"/>
              </a:ext>
            </a:extLst>
          </p:cNvPr>
          <p:cNvSpPr txBox="1"/>
          <p:nvPr/>
        </p:nvSpPr>
        <p:spPr>
          <a:xfrm>
            <a:off x="5681844" y="4257933"/>
            <a:ext cx="245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Blunt end ligation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3FF4CB-E34E-43C1-8DFF-0CE424667000}"/>
              </a:ext>
            </a:extLst>
          </p:cNvPr>
          <p:cNvSpPr txBox="1"/>
          <p:nvPr/>
        </p:nvSpPr>
        <p:spPr>
          <a:xfrm>
            <a:off x="4035924" y="2824034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dcas9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6AE546-6A35-409C-9CE3-B4D9B7743A36}"/>
              </a:ext>
            </a:extLst>
          </p:cNvPr>
          <p:cNvSpPr txBox="1"/>
          <p:nvPr/>
        </p:nvSpPr>
        <p:spPr>
          <a:xfrm>
            <a:off x="2177685" y="3340577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sgRNA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68C854E-6D44-4363-8AC3-0CD722DCC9BC}"/>
              </a:ext>
            </a:extLst>
          </p:cNvPr>
          <p:cNvCxnSpPr/>
          <p:nvPr/>
        </p:nvCxnSpPr>
        <p:spPr>
          <a:xfrm flipH="1">
            <a:off x="3823605" y="3193366"/>
            <a:ext cx="323182" cy="1472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03EE3D1-0B1D-4B0D-A7BE-A33D8BB51FAC}"/>
              </a:ext>
            </a:extLst>
          </p:cNvPr>
          <p:cNvCxnSpPr>
            <a:stCxn id="9" idx="2"/>
          </p:cNvCxnSpPr>
          <p:nvPr/>
        </p:nvCxnSpPr>
        <p:spPr>
          <a:xfrm flipV="1">
            <a:off x="3000645" y="3525243"/>
            <a:ext cx="250555" cy="1846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303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2781" y="10910"/>
            <a:ext cx="7964785" cy="85725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SDM Part 1: </a:t>
            </a:r>
            <a:r>
              <a:rPr lang="en-US" sz="3600" dirty="0" err="1"/>
              <a:t>PCR amplification of DNA</a:t>
            </a:r>
            <a:endParaRPr lang="en-US" sz="3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99970"/>
              </p:ext>
            </p:extLst>
          </p:nvPr>
        </p:nvGraphicFramePr>
        <p:xfrm>
          <a:off x="375612" y="1269420"/>
          <a:ext cx="3517091" cy="3049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7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5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Ingredients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561"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563"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563"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562"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dNTPs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562"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Hi-Fi Q5 Polymerase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562"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Buffer (pH, cofactors like Mg</a:t>
                      </a:r>
                      <a:r>
                        <a:rPr lang="en-US" sz="1500" baseline="30000" dirty="0"/>
                        <a:t>2+</a:t>
                      </a:r>
                      <a:r>
                        <a:rPr lang="en-US" sz="1500" baseline="0" dirty="0"/>
                        <a:t>)</a:t>
                      </a:r>
                      <a:endParaRPr lang="en-US" sz="1500" dirty="0"/>
                    </a:p>
                  </a:txBody>
                  <a:tcPr marT="34290" marB="34290" anchor="ctr" anchorCtr="1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562"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H</a:t>
                      </a:r>
                      <a:r>
                        <a:rPr lang="en-US" sz="1500" baseline="-25000" dirty="0"/>
                        <a:t>2</a:t>
                      </a:r>
                      <a:r>
                        <a:rPr lang="en-US" sz="1500" baseline="0" dirty="0"/>
                        <a:t>O</a:t>
                      </a:r>
                      <a:endParaRPr lang="en-US" sz="1500" dirty="0"/>
                    </a:p>
                  </a:txBody>
                  <a:tcPr marT="34290" marB="34290" anchor="ctr" anchorCtr="1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3" descr="Screen Shot 2015-10-06 at  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5"/>
          <a:stretch/>
        </p:blipFill>
        <p:spPr>
          <a:xfrm>
            <a:off x="3955876" y="1461000"/>
            <a:ext cx="3810000" cy="27369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7124" y="1573378"/>
            <a:ext cx="139558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98 °C</a:t>
            </a:r>
          </a:p>
          <a:p>
            <a:pPr algn="r"/>
            <a:r>
              <a:rPr lang="en-US" sz="2400" dirty="0"/>
              <a:t> </a:t>
            </a:r>
          </a:p>
          <a:p>
            <a:pPr algn="r"/>
            <a:endParaRPr lang="en-US" sz="2400" dirty="0"/>
          </a:p>
          <a:p>
            <a:pPr algn="r"/>
            <a:r>
              <a:rPr lang="en-US" sz="2400" dirty="0"/>
              <a:t>55 °C</a:t>
            </a:r>
          </a:p>
          <a:p>
            <a:pPr algn="r"/>
            <a:endParaRPr lang="en-US" sz="2400" dirty="0"/>
          </a:p>
          <a:p>
            <a:pPr algn="r"/>
            <a:endParaRPr lang="en-US" sz="2400" dirty="0"/>
          </a:p>
          <a:p>
            <a:pPr algn="r"/>
            <a:endParaRPr lang="en-US" sz="2400" dirty="0"/>
          </a:p>
          <a:p>
            <a:pPr algn="r"/>
            <a:r>
              <a:rPr lang="en-US" sz="2400" dirty="0"/>
              <a:t>72 °C</a:t>
            </a:r>
          </a:p>
          <a:p>
            <a:pPr algn="r"/>
            <a:endParaRPr lang="en-US" sz="2400" dirty="0"/>
          </a:p>
          <a:p>
            <a:pPr algn="r"/>
            <a:endParaRPr lang="en-US" sz="2400" dirty="0"/>
          </a:p>
          <a:p>
            <a:pPr algn="r"/>
            <a:endParaRPr lang="en-US" sz="2400" dirty="0"/>
          </a:p>
          <a:p>
            <a:pPr algn="r"/>
            <a:r>
              <a:rPr lang="en-US" sz="2400" b="1" dirty="0"/>
              <a:t>25 cycles</a:t>
            </a:r>
          </a:p>
        </p:txBody>
      </p:sp>
      <p:sp>
        <p:nvSpPr>
          <p:cNvPr id="3" name="Oval 2"/>
          <p:cNvSpPr/>
          <p:nvPr/>
        </p:nvSpPr>
        <p:spPr>
          <a:xfrm>
            <a:off x="5616590" y="993132"/>
            <a:ext cx="559499" cy="425125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41077" y="1595843"/>
            <a:ext cx="74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36880" y="1506956"/>
            <a:ext cx="74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…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30982" y="1584238"/>
            <a:ext cx="74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…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33857" y="1510838"/>
            <a:ext cx="74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…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689622" y="1047897"/>
            <a:ext cx="407099" cy="310824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457908" y="1358721"/>
            <a:ext cx="1158683" cy="2590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84933" y="1376295"/>
            <a:ext cx="1241852" cy="2414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926238" y="4217001"/>
            <a:ext cx="0" cy="2282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488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2781" y="10910"/>
            <a:ext cx="7964785" cy="85725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SDM Part 1: </a:t>
            </a:r>
            <a:r>
              <a:rPr lang="en-US" sz="3600" dirty="0" err="1"/>
              <a:t>PCR amplification of DNA</a:t>
            </a:r>
            <a:endParaRPr lang="en-US" sz="3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75612" y="1269420"/>
          <a:ext cx="3517091" cy="3049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7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5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Ingredients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561"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FF0000"/>
                          </a:solidFill>
                        </a:rPr>
                        <a:t>Forward Primer (Insertion)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563"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FF0000"/>
                          </a:solidFill>
                        </a:rPr>
                        <a:t>Reverse Primer (</a:t>
                      </a:r>
                      <a:r>
                        <a:rPr lang="en-US" sz="1500" dirty="0" err="1">
                          <a:solidFill>
                            <a:srgbClr val="FF0000"/>
                          </a:solidFill>
                        </a:rPr>
                        <a:t>CRISPRi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</a:rPr>
                        <a:t> reverse primer)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563"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FF0000"/>
                          </a:solidFill>
                        </a:rPr>
                        <a:t>Template (</a:t>
                      </a:r>
                      <a:r>
                        <a:rPr lang="en-US" sz="1500" dirty="0" err="1">
                          <a:solidFill>
                            <a:srgbClr val="FF0000"/>
                          </a:solidFill>
                        </a:rPr>
                        <a:t>psgRNA</a:t>
                      </a:r>
                      <a:r>
                        <a:rPr lang="en-US" sz="150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562"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dNTPs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562"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Hi-Fi Q5 Polymerase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562"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Buffer (pH, cofactors like Mg</a:t>
                      </a:r>
                      <a:r>
                        <a:rPr lang="en-US" sz="1500" baseline="30000" dirty="0"/>
                        <a:t>2+</a:t>
                      </a:r>
                      <a:r>
                        <a:rPr lang="en-US" sz="1500" baseline="0" dirty="0"/>
                        <a:t>)</a:t>
                      </a:r>
                      <a:endParaRPr lang="en-US" sz="1500" dirty="0"/>
                    </a:p>
                  </a:txBody>
                  <a:tcPr marT="34290" marB="34290" anchor="ctr" anchorCtr="1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562"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H</a:t>
                      </a:r>
                      <a:r>
                        <a:rPr lang="en-US" sz="1500" baseline="-25000" dirty="0"/>
                        <a:t>2</a:t>
                      </a:r>
                      <a:r>
                        <a:rPr lang="en-US" sz="1500" baseline="0" dirty="0"/>
                        <a:t>O</a:t>
                      </a:r>
                      <a:endParaRPr lang="en-US" sz="1500" dirty="0"/>
                    </a:p>
                  </a:txBody>
                  <a:tcPr marT="34290" marB="34290" anchor="ctr" anchorCtr="1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3" descr="Screen Shot 2015-10-06 at  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5"/>
          <a:stretch/>
        </p:blipFill>
        <p:spPr>
          <a:xfrm>
            <a:off x="3955876" y="1461000"/>
            <a:ext cx="3810000" cy="27369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7124" y="1573378"/>
            <a:ext cx="139558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98 °C</a:t>
            </a:r>
          </a:p>
          <a:p>
            <a:pPr algn="r"/>
            <a:r>
              <a:rPr lang="en-US" sz="2400" dirty="0"/>
              <a:t> </a:t>
            </a:r>
          </a:p>
          <a:p>
            <a:pPr algn="r"/>
            <a:endParaRPr lang="en-US" sz="2400" dirty="0"/>
          </a:p>
          <a:p>
            <a:pPr algn="r"/>
            <a:r>
              <a:rPr lang="en-US" sz="2400" dirty="0"/>
              <a:t>55 °C</a:t>
            </a:r>
          </a:p>
          <a:p>
            <a:pPr algn="r"/>
            <a:endParaRPr lang="en-US" sz="2400" dirty="0"/>
          </a:p>
          <a:p>
            <a:pPr algn="r"/>
            <a:endParaRPr lang="en-US" sz="2400" dirty="0"/>
          </a:p>
          <a:p>
            <a:pPr algn="r"/>
            <a:endParaRPr lang="en-US" sz="2400" dirty="0"/>
          </a:p>
          <a:p>
            <a:pPr algn="r"/>
            <a:r>
              <a:rPr lang="en-US" sz="2400" dirty="0"/>
              <a:t>72 °C</a:t>
            </a:r>
          </a:p>
          <a:p>
            <a:pPr algn="r"/>
            <a:endParaRPr lang="en-US" sz="2400" dirty="0"/>
          </a:p>
          <a:p>
            <a:pPr algn="r"/>
            <a:endParaRPr lang="en-US" sz="2400" dirty="0"/>
          </a:p>
          <a:p>
            <a:pPr algn="r"/>
            <a:endParaRPr lang="en-US" sz="2400" dirty="0"/>
          </a:p>
          <a:p>
            <a:pPr algn="r"/>
            <a:r>
              <a:rPr lang="en-US" sz="2400" b="1" dirty="0"/>
              <a:t>25 cycles</a:t>
            </a:r>
          </a:p>
        </p:txBody>
      </p:sp>
      <p:sp>
        <p:nvSpPr>
          <p:cNvPr id="3" name="Oval 2"/>
          <p:cNvSpPr/>
          <p:nvPr/>
        </p:nvSpPr>
        <p:spPr>
          <a:xfrm>
            <a:off x="5616590" y="993132"/>
            <a:ext cx="559499" cy="425125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41077" y="1595843"/>
            <a:ext cx="74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36880" y="1506956"/>
            <a:ext cx="74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…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30982" y="1584238"/>
            <a:ext cx="74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…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33857" y="1510838"/>
            <a:ext cx="740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…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689622" y="1047897"/>
            <a:ext cx="407099" cy="310824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457908" y="1358721"/>
            <a:ext cx="1158683" cy="2590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84933" y="1376295"/>
            <a:ext cx="1241852" cy="2414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926238" y="4217001"/>
            <a:ext cx="0" cy="2282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92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55" t="19450"/>
          <a:stretch/>
        </p:blipFill>
        <p:spPr>
          <a:xfrm>
            <a:off x="2778649" y="1873911"/>
            <a:ext cx="5884407" cy="3193196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2258385" y="2202260"/>
            <a:ext cx="548910" cy="919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98358" y="16226"/>
            <a:ext cx="880925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/>
              <a:t>SDM Part 2: </a:t>
            </a:r>
            <a:r>
              <a:rPr lang="en-US" sz="3600" dirty="0" err="1"/>
              <a:t>Recover circular plasmid product using Kinase-Ligase-Dpn1 (KLD) enzyme mix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42" y="1478820"/>
            <a:ext cx="1676400" cy="160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58385" y="844438"/>
            <a:ext cx="20957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600"/>
              <a:t>Exponential Amplificaion (PCR)</a:t>
            </a:r>
          </a:p>
          <a:p>
            <a:pPr marL="458788" lvl="1" indent="-230188">
              <a:buFont typeface="Arial"/>
              <a:buChar char="•"/>
            </a:pPr>
            <a:r>
              <a:rPr lang="en-US" sz="1600"/>
              <a:t>Q5 Hot Start 2x Master Mix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54172" y="844438"/>
            <a:ext cx="2358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600"/>
              <a:t>2. Treatment &amp; Enrichment: Kinase, Ligase and DpnI</a:t>
            </a:r>
          </a:p>
          <a:p>
            <a:pPr marL="458788" lvl="1" indent="-228600">
              <a:buFont typeface="Arial"/>
              <a:buChar char="•"/>
            </a:pPr>
            <a:r>
              <a:rPr lang="en-US" sz="1600"/>
              <a:t>10x KLD enzyme mix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32300" y="844438"/>
            <a:ext cx="21388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600"/>
              <a:t>3. High-efficiency transformation</a:t>
            </a:r>
          </a:p>
          <a:p>
            <a:pPr marL="458788" lvl="1" indent="-228600">
              <a:buFont typeface="Arial"/>
              <a:buChar char="•"/>
            </a:pPr>
            <a:r>
              <a:rPr lang="en-US" sz="1600"/>
              <a:t>NEB 5-alpha competent cells</a:t>
            </a:r>
          </a:p>
        </p:txBody>
      </p:sp>
    </p:spTree>
    <p:extLst>
      <p:ext uri="{BB962C8B-B14F-4D97-AF65-F5344CB8AC3E}">
        <p14:creationId xmlns:p14="http://schemas.microsoft.com/office/powerpoint/2010/main" val="2131262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2293</TotalTime>
  <Words>1043</Words>
  <Application>Microsoft Office PowerPoint</Application>
  <PresentationFormat>On-screen Show (16:9)</PresentationFormat>
  <Paragraphs>192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Finish this (start PCR) before prelab</vt:lpstr>
      <vt:lpstr>M2D3: Clone psgRNA expression plasmid</vt:lpstr>
      <vt:lpstr>Mod2 Overview</vt:lpstr>
      <vt:lpstr>Use site-directed mutagenesis (SDM) to engineer plasmid DNA</vt:lpstr>
      <vt:lpstr>SDM Primers</vt:lpstr>
      <vt:lpstr>Insertion of DNA via SDM</vt:lpstr>
      <vt:lpstr>SDM Part 1: PCR amplification of DNA</vt:lpstr>
      <vt:lpstr>SDM Part 1: PCR amplification of DNA</vt:lpstr>
      <vt:lpstr>PowerPoint Presentation</vt:lpstr>
      <vt:lpstr>PowerPoint Presentation</vt:lpstr>
      <vt:lpstr>For today</vt:lpstr>
      <vt:lpstr>For homework, make a Journal Club presentation slide</vt:lpstr>
      <vt:lpstr>EXAMPLE SLIDE: Football coaches are the highest paid academic employees at doctoral-granting universities</vt:lpstr>
      <vt:lpstr>PowerPoint Presentation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M2D3: Generate gRNA plasmid</dc:title>
  <dc:creator>Leslie  McClain</dc:creator>
  <cp:lastModifiedBy>Jamie</cp:lastModifiedBy>
  <cp:revision>209</cp:revision>
  <cp:lastPrinted>2017-10-20T14:24:14Z</cp:lastPrinted>
  <dcterms:created xsi:type="dcterms:W3CDTF">2016-10-17T15:15:39Z</dcterms:created>
  <dcterms:modified xsi:type="dcterms:W3CDTF">2022-03-16T17:10:27Z</dcterms:modified>
</cp:coreProperties>
</file>