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7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9BE-E97E-3A40-9F0D-9CA8D2F485D7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E3A6-6AD6-6845-8E5B-C80603A8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3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9BE-E97E-3A40-9F0D-9CA8D2F485D7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E3A6-6AD6-6845-8E5B-C80603A8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6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9BE-E97E-3A40-9F0D-9CA8D2F485D7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E3A6-6AD6-6845-8E5B-C80603A8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2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9BE-E97E-3A40-9F0D-9CA8D2F485D7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E3A6-6AD6-6845-8E5B-C80603A8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9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9BE-E97E-3A40-9F0D-9CA8D2F485D7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E3A6-6AD6-6845-8E5B-C80603A8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9BE-E97E-3A40-9F0D-9CA8D2F485D7}" type="datetimeFigureOut">
              <a:rPr lang="en-US" smtClean="0"/>
              <a:t>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E3A6-6AD6-6845-8E5B-C80603A8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9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9BE-E97E-3A40-9F0D-9CA8D2F485D7}" type="datetimeFigureOut">
              <a:rPr lang="en-US" smtClean="0"/>
              <a:t>2/6/16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E3A6-6AD6-6845-8E5B-C80603A8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6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9BE-E97E-3A40-9F0D-9CA8D2F485D7}" type="datetimeFigureOut">
              <a:rPr lang="en-US" smtClean="0"/>
              <a:t>2/6/16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E3A6-6AD6-6845-8E5B-C80603A8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2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9BE-E97E-3A40-9F0D-9CA8D2F485D7}" type="datetimeFigureOut">
              <a:rPr lang="en-US" smtClean="0"/>
              <a:t>2/6/16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E3A6-6AD6-6845-8E5B-C80603A8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0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9BE-E97E-3A40-9F0D-9CA8D2F485D7}" type="datetimeFigureOut">
              <a:rPr lang="en-US" smtClean="0"/>
              <a:t>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E3A6-6AD6-6845-8E5B-C80603A8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9BE-E97E-3A40-9F0D-9CA8D2F485D7}" type="datetimeFigureOut">
              <a:rPr lang="en-US" smtClean="0"/>
              <a:t>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E3A6-6AD6-6845-8E5B-C80603A8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6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679BE-E97E-3A40-9F0D-9CA8D2F485D7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2E3A6-6AD6-6845-8E5B-C80603A8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4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490875" y="623047"/>
            <a:ext cx="2570475" cy="2206559"/>
            <a:chOff x="1490875" y="623047"/>
            <a:chExt cx="2570475" cy="2206559"/>
          </a:xfrm>
        </p:grpSpPr>
        <p:grpSp>
          <p:nvGrpSpPr>
            <p:cNvPr id="9" name="Group 8"/>
            <p:cNvGrpSpPr/>
            <p:nvPr/>
          </p:nvGrpSpPr>
          <p:grpSpPr>
            <a:xfrm>
              <a:off x="1745791" y="1039038"/>
              <a:ext cx="2036623" cy="155766"/>
              <a:chOff x="1745791" y="1039038"/>
              <a:chExt cx="2036623" cy="155766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749131" y="1042404"/>
                <a:ext cx="79070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745791" y="1194804"/>
                <a:ext cx="79070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991711" y="1039038"/>
                <a:ext cx="79070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988371" y="1191438"/>
                <a:ext cx="79070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1742451" y="1850448"/>
              <a:ext cx="2036623" cy="155766"/>
              <a:chOff x="1745791" y="1039038"/>
              <a:chExt cx="2036623" cy="155766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V="1">
                <a:off x="1749131" y="1039038"/>
                <a:ext cx="434632" cy="33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745791" y="1194804"/>
                <a:ext cx="79070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991711" y="1039038"/>
                <a:ext cx="790703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381798" y="1191438"/>
                <a:ext cx="39727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1739111" y="2673840"/>
              <a:ext cx="2036623" cy="155766"/>
              <a:chOff x="1745791" y="1039038"/>
              <a:chExt cx="2036623" cy="155766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V="1">
                <a:off x="1749131" y="1039038"/>
                <a:ext cx="437972" cy="33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745791" y="1194804"/>
                <a:ext cx="79070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385138" y="1039038"/>
                <a:ext cx="397276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988371" y="1191438"/>
                <a:ext cx="790703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1940816" y="623047"/>
              <a:ext cx="16652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blunt ends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94215" y="1446439"/>
              <a:ext cx="2567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compatible overhangs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90875" y="2257849"/>
              <a:ext cx="2567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incompatible overhangs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28923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MIT 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Noreen Lyell</dc:creator>
  <cp:lastModifiedBy>Noreen Lyell</cp:lastModifiedBy>
  <cp:revision>1</cp:revision>
  <dcterms:created xsi:type="dcterms:W3CDTF">2016-02-06T21:19:08Z</dcterms:created>
  <dcterms:modified xsi:type="dcterms:W3CDTF">2016-02-06T21:26:10Z</dcterms:modified>
</cp:coreProperties>
</file>