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73" d="100"/>
          <a:sy n="73" d="100"/>
        </p:scale>
        <p:origin x="-13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4C70-76F1-D245-B41F-0798461A8F62}" type="datetimeFigureOut">
              <a:rPr lang="en-US" smtClean="0"/>
              <a:t>9/22/09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6A57-0C24-5B44-8003-B0E8BE84E9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4C70-76F1-D245-B41F-0798461A8F62}" type="datetimeFigureOut">
              <a:rPr lang="en-US" smtClean="0"/>
              <a:t>9/22/09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6A57-0C24-5B44-8003-B0E8BE84E9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4C70-76F1-D245-B41F-0798461A8F62}" type="datetimeFigureOut">
              <a:rPr lang="en-US" smtClean="0"/>
              <a:t>9/22/09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6A57-0C24-5B44-8003-B0E8BE84E9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4C70-76F1-D245-B41F-0798461A8F62}" type="datetimeFigureOut">
              <a:rPr lang="en-US" smtClean="0"/>
              <a:t>9/22/09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6A57-0C24-5B44-8003-B0E8BE84E9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4C70-76F1-D245-B41F-0798461A8F62}" type="datetimeFigureOut">
              <a:rPr lang="en-US" smtClean="0"/>
              <a:t>9/22/09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6A57-0C24-5B44-8003-B0E8BE84E9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4C70-76F1-D245-B41F-0798461A8F62}" type="datetimeFigureOut">
              <a:rPr lang="en-US" smtClean="0"/>
              <a:t>9/22/09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6A57-0C24-5B44-8003-B0E8BE84E9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4C70-76F1-D245-B41F-0798461A8F62}" type="datetimeFigureOut">
              <a:rPr lang="en-US" smtClean="0"/>
              <a:t>9/22/09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6A57-0C24-5B44-8003-B0E8BE84E9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4C70-76F1-D245-B41F-0798461A8F62}" type="datetimeFigureOut">
              <a:rPr lang="en-US" smtClean="0"/>
              <a:t>9/22/09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6A57-0C24-5B44-8003-B0E8BE84E9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4C70-76F1-D245-B41F-0798461A8F62}" type="datetimeFigureOut">
              <a:rPr lang="en-US" smtClean="0"/>
              <a:t>9/22/09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6A57-0C24-5B44-8003-B0E8BE84E9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4C70-76F1-D245-B41F-0798461A8F62}" type="datetimeFigureOut">
              <a:rPr lang="en-US" smtClean="0"/>
              <a:t>9/22/09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6A57-0C24-5B44-8003-B0E8BE84E9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4C70-76F1-D245-B41F-0798461A8F62}" type="datetimeFigureOut">
              <a:rPr lang="en-US" smtClean="0"/>
              <a:t>9/22/09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6A57-0C24-5B44-8003-B0E8BE84E9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74C70-76F1-D245-B41F-0798461A8F62}" type="datetimeFigureOut">
              <a:rPr lang="en-US" smtClean="0"/>
              <a:t>9/22/09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66A57-0C24-5B44-8003-B0E8BE84E9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63" y="317889"/>
            <a:ext cx="8215873" cy="62222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62" y="343286"/>
            <a:ext cx="8190476" cy="61714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Natalie Kuldell</dc:creator>
  <cp:lastModifiedBy>Natalie Kuldell</cp:lastModifiedBy>
  <cp:revision>1</cp:revision>
  <dcterms:created xsi:type="dcterms:W3CDTF">2009-09-22T19:44:24Z</dcterms:created>
  <dcterms:modified xsi:type="dcterms:W3CDTF">2009-09-22T19:52:06Z</dcterms:modified>
</cp:coreProperties>
</file>